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77" r:id="rId2"/>
    <p:sldId id="257" r:id="rId3"/>
    <p:sldId id="586" r:id="rId4"/>
    <p:sldId id="587" r:id="rId5"/>
    <p:sldId id="718" r:id="rId6"/>
    <p:sldId id="719" r:id="rId7"/>
    <p:sldId id="720" r:id="rId8"/>
    <p:sldId id="721" r:id="rId9"/>
    <p:sldId id="722" r:id="rId10"/>
    <p:sldId id="723" r:id="rId11"/>
    <p:sldId id="724" r:id="rId12"/>
    <p:sldId id="725" r:id="rId13"/>
    <p:sldId id="726" r:id="rId14"/>
    <p:sldId id="728" r:id="rId15"/>
    <p:sldId id="605" r:id="rId16"/>
    <p:sldId id="729" r:id="rId17"/>
    <p:sldId id="730" r:id="rId18"/>
    <p:sldId id="731" r:id="rId19"/>
    <p:sldId id="732" r:id="rId20"/>
    <p:sldId id="733" r:id="rId21"/>
    <p:sldId id="734" r:id="rId22"/>
    <p:sldId id="735" r:id="rId23"/>
    <p:sldId id="736" r:id="rId24"/>
    <p:sldId id="737" r:id="rId25"/>
    <p:sldId id="738" r:id="rId26"/>
    <p:sldId id="739" r:id="rId27"/>
    <p:sldId id="740" r:id="rId28"/>
    <p:sldId id="741" r:id="rId29"/>
    <p:sldId id="742" r:id="rId30"/>
    <p:sldId id="743" r:id="rId31"/>
    <p:sldId id="744" r:id="rId32"/>
    <p:sldId id="745" r:id="rId33"/>
    <p:sldId id="746" r:id="rId34"/>
    <p:sldId id="747" r:id="rId35"/>
    <p:sldId id="606" r:id="rId36"/>
    <p:sldId id="748" r:id="rId37"/>
    <p:sldId id="607" r:id="rId38"/>
    <p:sldId id="749" r:id="rId39"/>
    <p:sldId id="750" r:id="rId40"/>
    <p:sldId id="751" r:id="rId41"/>
    <p:sldId id="752" r:id="rId42"/>
    <p:sldId id="753" r:id="rId43"/>
    <p:sldId id="754" r:id="rId44"/>
    <p:sldId id="755" r:id="rId45"/>
    <p:sldId id="756" r:id="rId46"/>
    <p:sldId id="674" r:id="rId47"/>
    <p:sldId id="762" r:id="rId48"/>
    <p:sldId id="763" r:id="rId49"/>
    <p:sldId id="765" r:id="rId50"/>
    <p:sldId id="766" r:id="rId51"/>
    <p:sldId id="767" r:id="rId52"/>
    <p:sldId id="768" r:id="rId53"/>
    <p:sldId id="764" r:id="rId54"/>
    <p:sldId id="760" r:id="rId55"/>
    <p:sldId id="761" r:id="rId56"/>
    <p:sldId id="769" r:id="rId57"/>
    <p:sldId id="771" r:id="rId58"/>
    <p:sldId id="770" r:id="rId59"/>
    <p:sldId id="772" r:id="rId60"/>
    <p:sldId id="773" r:id="rId61"/>
    <p:sldId id="608" r:id="rId62"/>
    <p:sldId id="757" r:id="rId63"/>
    <p:sldId id="758" r:id="rId64"/>
    <p:sldId id="759" r:id="rId65"/>
    <p:sldId id="584" r:id="rId66"/>
    <p:sldId id="346" r:id="rId67"/>
    <p:sldId id="266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86"/>
            <p14:sldId id="587"/>
          </p14:sldIdLst>
        </p14:section>
        <p14:section name="VII.1. GP1: Using additional performance metrics beyond loss" id="{4D6161DC-301B-4E30-8495-B37D0CB5A812}">
          <p14:sldIdLst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</p14:sldIdLst>
        </p14:section>
        <p14:section name="VII.2. GP2: Train-test-validation split" id="{3220CC68-F665-4E66-9217-9602DC36D835}">
          <p14:sldIdLst>
            <p14:sldId id="728"/>
            <p14:sldId id="605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</p14:sldIdLst>
        </p14:section>
        <p14:section name="VII.3. GP3: Early stopping for trainers" id="{2775C146-CC13-4E6F-A885-534CE1C67D76}">
          <p14:sldIdLst>
            <p14:sldId id="747"/>
            <p14:sldId id="606"/>
            <p14:sldId id="748"/>
          </p14:sldIdLst>
        </p14:section>
        <p14:section name="VII.4. GP4: Saver and loader functions" id="{C695EFD3-5A29-4D0A-AB2D-DC41C7A2FB1A}">
          <p14:sldIdLst>
            <p14:sldId id="607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</p14:sldIdLst>
        </p14:section>
        <p14:section name="VII.4. What is best? More layers or more neurons?" id="{1A92015B-DA55-4FF7-AFBF-2B6C205FA1DA}">
          <p14:sldIdLst>
            <p14:sldId id="674"/>
            <p14:sldId id="762"/>
            <p14:sldId id="763"/>
            <p14:sldId id="765"/>
            <p14:sldId id="766"/>
            <p14:sldId id="767"/>
            <p14:sldId id="768"/>
            <p14:sldId id="764"/>
            <p14:sldId id="760"/>
            <p14:sldId id="761"/>
            <p14:sldId id="769"/>
            <p14:sldId id="771"/>
            <p14:sldId id="770"/>
            <p14:sldId id="772"/>
            <p14:sldId id="773"/>
          </p14:sldIdLst>
        </p14:section>
        <p14:section name="VII.5. Hyperparameter searching" id="{9DF854B9-B1FF-4998-A2D8-9E9AEA42D2D4}">
          <p14:sldIdLst>
            <p14:sldId id="608"/>
            <p14:sldId id="757"/>
            <p14:sldId id="758"/>
            <p14:sldId id="759"/>
          </p14:sldIdLst>
        </p14:section>
        <p14:section name="Conclusion" id="{09807B6E-2B76-45C8-B103-96D5021B68A6}">
          <p14:sldIdLst>
            <p14:sldId id="584"/>
            <p14:sldId id="346"/>
          </p14:sldIdLst>
        </p14:section>
        <p14:section name="References and watchlist" id="{217B8593-1CA5-408D-B198-A5E6ACAB5948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E71F4D-2AFD-4838-AD3C-62D890D2AB41}" v="4130" dt="2023-01-31T01:54:26.284"/>
    <p1510:client id="{65E4956F-D451-4500-9E30-0B766A8405C4}" v="636" dt="2023-01-31T09:35:22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65E4956F-D451-4500-9E30-0B766A8405C4}"/>
    <pc:docChg chg="undo custSel addSld delSld modSld sldOrd delSection modSection">
      <pc:chgData name="Matthieu De Mari" userId="dfb708c9-d8dc-439f-9a3b-c772bf4a311c" providerId="ADAL" clId="{65E4956F-D451-4500-9E30-0B766A8405C4}" dt="2023-01-31T09:35:27.145" v="13756" actId="20577"/>
      <pc:docMkLst>
        <pc:docMk/>
      </pc:docMkLst>
      <pc:sldChg chg="modSp mod">
        <pc:chgData name="Matthieu De Mari" userId="dfb708c9-d8dc-439f-9a3b-c772bf4a311c" providerId="ADAL" clId="{65E4956F-D451-4500-9E30-0B766A8405C4}" dt="2023-01-31T09:35:27.145" v="13756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65E4956F-D451-4500-9E30-0B766A8405C4}" dt="2023-01-31T09:35:27.145" v="13756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del mod">
        <pc:chgData name="Matthieu De Mari" userId="dfb708c9-d8dc-439f-9a3b-c772bf4a311c" providerId="ADAL" clId="{65E4956F-D451-4500-9E30-0B766A8405C4}" dt="2023-01-31T08:30:07.484" v="9685" actId="47"/>
        <pc:sldMkLst>
          <pc:docMk/>
          <pc:sldMk cId="3880949074" sldId="267"/>
        </pc:sldMkLst>
        <pc:spChg chg="mod">
          <ac:chgData name="Matthieu De Mari" userId="dfb708c9-d8dc-439f-9a3b-c772bf4a311c" providerId="ADAL" clId="{65E4956F-D451-4500-9E30-0B766A8405C4}" dt="2023-01-31T06:36:00.852" v="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65E4956F-D451-4500-9E30-0B766A8405C4}" dt="2023-01-31T06:35:51.650" v="185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65E4956F-D451-4500-9E30-0B766A8405C4}" dt="2023-01-31T06:35:51.650" v="185" actId="20577"/>
          <ac:spMkLst>
            <pc:docMk/>
            <pc:sldMk cId="1036081419" sldId="346"/>
            <ac:spMk id="3" creationId="{47E3549C-D723-41E6-8478-270ACE043694}"/>
          </ac:spMkLst>
        </pc:spChg>
      </pc:sldChg>
      <pc:sldChg chg="modSp mod">
        <pc:chgData name="Matthieu De Mari" userId="dfb708c9-d8dc-439f-9a3b-c772bf4a311c" providerId="ADAL" clId="{65E4956F-D451-4500-9E30-0B766A8405C4}" dt="2023-01-31T06:31:05.336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65E4956F-D451-4500-9E30-0B766A8405C4}" dt="2023-01-31T06:31:05.336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3208516839" sldId="564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506094589" sldId="565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861982866" sldId="566"/>
        </pc:sldMkLst>
      </pc:sldChg>
      <pc:sldChg chg="modSp del mod">
        <pc:chgData name="Matthieu De Mari" userId="dfb708c9-d8dc-439f-9a3b-c772bf4a311c" providerId="ADAL" clId="{65E4956F-D451-4500-9E30-0B766A8405C4}" dt="2023-01-31T08:30:08.853" v="9686" actId="47"/>
        <pc:sldMkLst>
          <pc:docMk/>
          <pc:sldMk cId="548617228" sldId="570"/>
        </pc:sldMkLst>
        <pc:spChg chg="mod">
          <ac:chgData name="Matthieu De Mari" userId="dfb708c9-d8dc-439f-9a3b-c772bf4a311c" providerId="ADAL" clId="{65E4956F-D451-4500-9E30-0B766A8405C4}" dt="2023-01-31T06:36:16.806" v="214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620224169" sldId="577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74187107" sldId="578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3045576156" sldId="579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134879360" sldId="581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162878205" sldId="582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761289253" sldId="583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517159219" sldId="589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4137211541" sldId="590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947484205" sldId="591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2018312753" sldId="592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3262392835" sldId="59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763709586" sldId="594"/>
        </pc:sldMkLst>
      </pc:sldChg>
      <pc:sldChg chg="del">
        <pc:chgData name="Matthieu De Mari" userId="dfb708c9-d8dc-439f-9a3b-c772bf4a311c" providerId="ADAL" clId="{65E4956F-D451-4500-9E30-0B766A8405C4}" dt="2023-01-31T06:31:34.710" v="11" actId="47"/>
        <pc:sldMkLst>
          <pc:docMk/>
          <pc:sldMk cId="2102102519" sldId="59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259418059" sldId="597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293608690" sldId="598"/>
        </pc:sldMkLst>
      </pc:sldChg>
      <pc:sldChg chg="del">
        <pc:chgData name="Matthieu De Mari" userId="dfb708c9-d8dc-439f-9a3b-c772bf4a311c" providerId="ADAL" clId="{65E4956F-D451-4500-9E30-0B766A8405C4}" dt="2023-01-31T06:32:03.535" v="21" actId="47"/>
        <pc:sldMkLst>
          <pc:docMk/>
          <pc:sldMk cId="3311162221" sldId="600"/>
        </pc:sldMkLst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4164146941" sldId="601"/>
        </pc:sldMkLst>
      </pc:sldChg>
      <pc:sldChg chg="modSp mod">
        <pc:chgData name="Matthieu De Mari" userId="dfb708c9-d8dc-439f-9a3b-c772bf4a311c" providerId="ADAL" clId="{65E4956F-D451-4500-9E30-0B766A8405C4}" dt="2023-01-31T07:00:34.116" v="2879" actId="20577"/>
        <pc:sldMkLst>
          <pc:docMk/>
          <pc:sldMk cId="4160337629" sldId="605"/>
        </pc:sldMkLst>
        <pc:spChg chg="mod">
          <ac:chgData name="Matthieu De Mari" userId="dfb708c9-d8dc-439f-9a3b-c772bf4a311c" providerId="ADAL" clId="{65E4956F-D451-4500-9E30-0B766A8405C4}" dt="2023-01-31T06:35:16.775" v="160" actId="20577"/>
          <ac:spMkLst>
            <pc:docMk/>
            <pc:sldMk cId="4160337629" sldId="605"/>
            <ac:spMk id="2" creationId="{2E3E33E8-2C3B-E5C7-E73C-86BCBC9D4811}"/>
          </ac:spMkLst>
        </pc:spChg>
        <pc:spChg chg="mod">
          <ac:chgData name="Matthieu De Mari" userId="dfb708c9-d8dc-439f-9a3b-c772bf4a311c" providerId="ADAL" clId="{65E4956F-D451-4500-9E30-0B766A8405C4}" dt="2023-01-31T07:00:34.116" v="2879" actId="20577"/>
          <ac:spMkLst>
            <pc:docMk/>
            <pc:sldMk cId="4160337629" sldId="605"/>
            <ac:spMk id="3" creationId="{0F53CA20-FD68-BCFD-A748-1DE206D1241E}"/>
          </ac:spMkLst>
        </pc:spChg>
      </pc:sldChg>
      <pc:sldChg chg="addSp delSp modSp mod modClrScheme chgLayout">
        <pc:chgData name="Matthieu De Mari" userId="dfb708c9-d8dc-439f-9a3b-c772bf4a311c" providerId="ADAL" clId="{65E4956F-D451-4500-9E30-0B766A8405C4}" dt="2023-01-31T07:54:28.299" v="7350" actId="20577"/>
        <pc:sldMkLst>
          <pc:docMk/>
          <pc:sldMk cId="2602861072" sldId="606"/>
        </pc:sldMkLst>
        <pc:spChg chg="del mod ord">
          <ac:chgData name="Matthieu De Mari" userId="dfb708c9-d8dc-439f-9a3b-c772bf4a311c" providerId="ADAL" clId="{65E4956F-D451-4500-9E30-0B766A8405C4}" dt="2023-01-31T07:48:49.427" v="6571" actId="700"/>
          <ac:spMkLst>
            <pc:docMk/>
            <pc:sldMk cId="2602861072" sldId="606"/>
            <ac:spMk id="2" creationId="{CE99667D-D416-D590-758C-3F6147CCC037}"/>
          </ac:spMkLst>
        </pc:spChg>
        <pc:spChg chg="del mod ord">
          <ac:chgData name="Matthieu De Mari" userId="dfb708c9-d8dc-439f-9a3b-c772bf4a311c" providerId="ADAL" clId="{65E4956F-D451-4500-9E30-0B766A8405C4}" dt="2023-01-31T07:48:49.427" v="6571" actId="700"/>
          <ac:spMkLst>
            <pc:docMk/>
            <pc:sldMk cId="2602861072" sldId="606"/>
            <ac:spMk id="3" creationId="{68CE1F6F-8727-DA25-8D38-14ED9685F408}"/>
          </ac:spMkLst>
        </pc:spChg>
        <pc:spChg chg="add del mod ord">
          <ac:chgData name="Matthieu De Mari" userId="dfb708c9-d8dc-439f-9a3b-c772bf4a311c" providerId="ADAL" clId="{65E4956F-D451-4500-9E30-0B766A8405C4}" dt="2023-01-31T07:48:55.079" v="6575" actId="700"/>
          <ac:spMkLst>
            <pc:docMk/>
            <pc:sldMk cId="2602861072" sldId="606"/>
            <ac:spMk id="4" creationId="{7A814AE2-897C-2B60-1033-015B0DF0068C}"/>
          </ac:spMkLst>
        </pc:spChg>
        <pc:spChg chg="add mod ord">
          <ac:chgData name="Matthieu De Mari" userId="dfb708c9-d8dc-439f-9a3b-c772bf4a311c" providerId="ADAL" clId="{65E4956F-D451-4500-9E30-0B766A8405C4}" dt="2023-01-31T07:54:28.299" v="7350" actId="20577"/>
          <ac:spMkLst>
            <pc:docMk/>
            <pc:sldMk cId="2602861072" sldId="606"/>
            <ac:spMk id="5" creationId="{4DE7EC8E-262A-539E-A4A9-D3B1A09420A4}"/>
          </ac:spMkLst>
        </pc:spChg>
        <pc:spChg chg="add del mod ord">
          <ac:chgData name="Matthieu De Mari" userId="dfb708c9-d8dc-439f-9a3b-c772bf4a311c" providerId="ADAL" clId="{65E4956F-D451-4500-9E30-0B766A8405C4}" dt="2023-01-31T07:48:55.079" v="6575" actId="700"/>
          <ac:spMkLst>
            <pc:docMk/>
            <pc:sldMk cId="2602861072" sldId="606"/>
            <ac:spMk id="6" creationId="{43E4B2D7-613B-E715-E30D-31ED8CA8B9A6}"/>
          </ac:spMkLst>
        </pc:spChg>
        <pc:spChg chg="add mod ord">
          <ac:chgData name="Matthieu De Mari" userId="dfb708c9-d8dc-439f-9a3b-c772bf4a311c" providerId="ADAL" clId="{65E4956F-D451-4500-9E30-0B766A8405C4}" dt="2023-01-31T07:50:57.202" v="6791"/>
          <ac:spMkLst>
            <pc:docMk/>
            <pc:sldMk cId="2602861072" sldId="606"/>
            <ac:spMk id="7" creationId="{ACCFC115-D90A-89D3-E778-7BD3A558AEB6}"/>
          </ac:spMkLst>
        </pc:spChg>
        <pc:picChg chg="add del mod">
          <ac:chgData name="Matthieu De Mari" userId="dfb708c9-d8dc-439f-9a3b-c772bf4a311c" providerId="ADAL" clId="{65E4956F-D451-4500-9E30-0B766A8405C4}" dt="2023-01-31T07:49:24.687" v="6581" actId="478"/>
          <ac:picMkLst>
            <pc:docMk/>
            <pc:sldMk cId="2602861072" sldId="606"/>
            <ac:picMk id="9" creationId="{1177251F-6D94-79D5-FF38-797D914A9CD8}"/>
          </ac:picMkLst>
        </pc:picChg>
        <pc:picChg chg="add mod">
          <ac:chgData name="Matthieu De Mari" userId="dfb708c9-d8dc-439f-9a3b-c772bf4a311c" providerId="ADAL" clId="{65E4956F-D451-4500-9E30-0B766A8405C4}" dt="2023-01-31T07:52:45.876" v="7194" actId="1076"/>
          <ac:picMkLst>
            <pc:docMk/>
            <pc:sldMk cId="2602861072" sldId="606"/>
            <ac:picMk id="11" creationId="{EF513E39-7B7F-4BB2-5D21-35BCCD809D6F}"/>
          </ac:picMkLst>
        </pc:picChg>
      </pc:sldChg>
      <pc:sldChg chg="modSp mod">
        <pc:chgData name="Matthieu De Mari" userId="dfb708c9-d8dc-439f-9a3b-c772bf4a311c" providerId="ADAL" clId="{65E4956F-D451-4500-9E30-0B766A8405C4}" dt="2023-01-31T08:00:24.947" v="7930" actId="207"/>
        <pc:sldMkLst>
          <pc:docMk/>
          <pc:sldMk cId="931835860" sldId="607"/>
        </pc:sldMkLst>
        <pc:spChg chg="mod">
          <ac:chgData name="Matthieu De Mari" userId="dfb708c9-d8dc-439f-9a3b-c772bf4a311c" providerId="ADAL" clId="{65E4956F-D451-4500-9E30-0B766A8405C4}" dt="2023-01-31T07:55:49.478" v="7630" actId="20577"/>
          <ac:spMkLst>
            <pc:docMk/>
            <pc:sldMk cId="931835860" sldId="607"/>
            <ac:spMk id="2" creationId="{D97C42B4-E207-C9EA-4CC3-5FE526AF0594}"/>
          </ac:spMkLst>
        </pc:spChg>
        <pc:spChg chg="mod">
          <ac:chgData name="Matthieu De Mari" userId="dfb708c9-d8dc-439f-9a3b-c772bf4a311c" providerId="ADAL" clId="{65E4956F-D451-4500-9E30-0B766A8405C4}" dt="2023-01-31T08:00:24.947" v="7930" actId="207"/>
          <ac:spMkLst>
            <pc:docMk/>
            <pc:sldMk cId="931835860" sldId="607"/>
            <ac:spMk id="3" creationId="{CE89A62E-0A02-E5E6-C125-17199041EEA2}"/>
          </ac:spMkLst>
        </pc:spChg>
      </pc:sldChg>
      <pc:sldChg chg="addSp delSp modSp mod modClrScheme chgLayout">
        <pc:chgData name="Matthieu De Mari" userId="dfb708c9-d8dc-439f-9a3b-c772bf4a311c" providerId="ADAL" clId="{65E4956F-D451-4500-9E30-0B766A8405C4}" dt="2023-01-31T08:21:15.348" v="9175" actId="113"/>
        <pc:sldMkLst>
          <pc:docMk/>
          <pc:sldMk cId="1567954153" sldId="608"/>
        </pc:sldMkLst>
        <pc:spChg chg="del mod ord">
          <ac:chgData name="Matthieu De Mari" userId="dfb708c9-d8dc-439f-9a3b-c772bf4a311c" providerId="ADAL" clId="{65E4956F-D451-4500-9E30-0B766A8405C4}" dt="2023-01-31T08:16:45.956" v="8476" actId="700"/>
          <ac:spMkLst>
            <pc:docMk/>
            <pc:sldMk cId="1567954153" sldId="608"/>
            <ac:spMk id="2" creationId="{D7A3AFC1-277E-5F5A-5392-46CE22850D97}"/>
          </ac:spMkLst>
        </pc:spChg>
        <pc:spChg chg="mod ord">
          <ac:chgData name="Matthieu De Mari" userId="dfb708c9-d8dc-439f-9a3b-c772bf4a311c" providerId="ADAL" clId="{65E4956F-D451-4500-9E30-0B766A8405C4}" dt="2023-01-31T08:21:02.704" v="9158" actId="27636"/>
          <ac:spMkLst>
            <pc:docMk/>
            <pc:sldMk cId="1567954153" sldId="608"/>
            <ac:spMk id="3" creationId="{22FE9C94-E2A2-3EF4-0E00-C6BD6C7A59F7}"/>
          </ac:spMkLst>
        </pc:spChg>
        <pc:spChg chg="add mod ord">
          <ac:chgData name="Matthieu De Mari" userId="dfb708c9-d8dc-439f-9a3b-c772bf4a311c" providerId="ADAL" clId="{65E4956F-D451-4500-9E30-0B766A8405C4}" dt="2023-01-31T08:17:33.476" v="8612" actId="700"/>
          <ac:spMkLst>
            <pc:docMk/>
            <pc:sldMk cId="1567954153" sldId="608"/>
            <ac:spMk id="4" creationId="{E7F0E842-4644-CF1E-50C0-F47AEFAA97C7}"/>
          </ac:spMkLst>
        </pc:spChg>
        <pc:spChg chg="add del mod ord">
          <ac:chgData name="Matthieu De Mari" userId="dfb708c9-d8dc-439f-9a3b-c772bf4a311c" providerId="ADAL" clId="{65E4956F-D451-4500-9E30-0B766A8405C4}" dt="2023-01-31T08:16:48.194" v="8477" actId="478"/>
          <ac:spMkLst>
            <pc:docMk/>
            <pc:sldMk cId="1567954153" sldId="608"/>
            <ac:spMk id="6" creationId="{C53F831F-4E1A-6EFB-A4AD-DA28A017049C}"/>
          </ac:spMkLst>
        </pc:spChg>
        <pc:spChg chg="add mod ord">
          <ac:chgData name="Matthieu De Mari" userId="dfb708c9-d8dc-439f-9a3b-c772bf4a311c" providerId="ADAL" clId="{65E4956F-D451-4500-9E30-0B766A8405C4}" dt="2023-01-31T08:21:15.348" v="9175" actId="113"/>
          <ac:spMkLst>
            <pc:docMk/>
            <pc:sldMk cId="1567954153" sldId="608"/>
            <ac:spMk id="7" creationId="{49136D8F-B9EF-6EE4-1C7D-9B7FF44C5281}"/>
          </ac:spMkLst>
        </pc:spChg>
        <pc:picChg chg="del mod">
          <ac:chgData name="Matthieu De Mari" userId="dfb708c9-d8dc-439f-9a3b-c772bf4a311c" providerId="ADAL" clId="{65E4956F-D451-4500-9E30-0B766A8405C4}" dt="2023-01-31T08:17:31.135" v="8611" actId="478"/>
          <ac:picMkLst>
            <pc:docMk/>
            <pc:sldMk cId="1567954153" sldId="608"/>
            <ac:picMk id="5" creationId="{45E73179-634A-C030-DA64-295791FD5EA9}"/>
          </ac:picMkLst>
        </pc:picChg>
      </pc:sldChg>
      <pc:sldChg chg="del">
        <pc:chgData name="Matthieu De Mari" userId="dfb708c9-d8dc-439f-9a3b-c772bf4a311c" providerId="ADAL" clId="{65E4956F-D451-4500-9E30-0B766A8405C4}" dt="2023-01-31T06:35:38.148" v="163" actId="47"/>
        <pc:sldMkLst>
          <pc:docMk/>
          <pc:sldMk cId="3917875204" sldId="609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730252268" sldId="610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761190662" sldId="611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58868029" sldId="612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022404027" sldId="613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1753207108" sldId="614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3213143018" sldId="615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72248794" sldId="616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2692074968" sldId="617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946452131" sldId="618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4058780272" sldId="619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019639347" sldId="620"/>
        </pc:sldMkLst>
      </pc:sldChg>
      <pc:sldChg chg="del">
        <pc:chgData name="Matthieu De Mari" userId="dfb708c9-d8dc-439f-9a3b-c772bf4a311c" providerId="ADAL" clId="{65E4956F-D451-4500-9E30-0B766A8405C4}" dt="2023-01-31T06:36:18.851" v="215" actId="47"/>
        <pc:sldMkLst>
          <pc:docMk/>
          <pc:sldMk cId="2981252275" sldId="621"/>
        </pc:sldMkLst>
      </pc:sldChg>
      <pc:sldChg chg="del">
        <pc:chgData name="Matthieu De Mari" userId="dfb708c9-d8dc-439f-9a3b-c772bf4a311c" providerId="ADAL" clId="{65E4956F-D451-4500-9E30-0B766A8405C4}" dt="2023-01-31T06:36:23.318" v="216" actId="47"/>
        <pc:sldMkLst>
          <pc:docMk/>
          <pc:sldMk cId="373424118" sldId="622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2973345057" sldId="623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2828335016" sldId="624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739961688" sldId="625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1370451381" sldId="626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143533983" sldId="627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4194419191" sldId="628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971053656" sldId="629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3481962592" sldId="630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446899153" sldId="631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108370273" sldId="632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1116604702" sldId="633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709894763" sldId="634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464844892" sldId="635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83574109" sldId="636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3136411561" sldId="637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999193099" sldId="638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336176760" sldId="639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352703959" sldId="640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269279707" sldId="641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2948259004" sldId="642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839997861" sldId="643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061501488" sldId="644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3664711723" sldId="645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1098360026" sldId="646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1535134496" sldId="647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639167993" sldId="648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687017678" sldId="649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530835176" sldId="650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3661229859" sldId="651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2836012066" sldId="65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384011022" sldId="65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688481620" sldId="654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673354424" sldId="657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348532138" sldId="658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855040033" sldId="659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2151550002" sldId="660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857752855" sldId="661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2494984745" sldId="66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831247243" sldId="66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506948723" sldId="665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934051886" sldId="666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442844384" sldId="667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521149575" sldId="668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920253235" sldId="669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3223759810" sldId="670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207623938" sldId="671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3207845161" sldId="672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79957487" sldId="673"/>
        </pc:sldMkLst>
      </pc:sldChg>
      <pc:sldChg chg="addSp delSp modSp mod modClrScheme chgLayout">
        <pc:chgData name="Matthieu De Mari" userId="dfb708c9-d8dc-439f-9a3b-c772bf4a311c" providerId="ADAL" clId="{65E4956F-D451-4500-9E30-0B766A8405C4}" dt="2023-01-31T08:50:10.353" v="10353" actId="20577"/>
        <pc:sldMkLst>
          <pc:docMk/>
          <pc:sldMk cId="3297131487" sldId="674"/>
        </pc:sldMkLst>
        <pc:spChg chg="mod ord">
          <ac:chgData name="Matthieu De Mari" userId="dfb708c9-d8dc-439f-9a3b-c772bf4a311c" providerId="ADAL" clId="{65E4956F-D451-4500-9E30-0B766A8405C4}" dt="2023-01-31T08:47:33.088" v="10291" actId="700"/>
          <ac:spMkLst>
            <pc:docMk/>
            <pc:sldMk cId="3297131487" sldId="674"/>
            <ac:spMk id="2" creationId="{0F218DB6-D354-E336-2986-E32EFFEBB60E}"/>
          </ac:spMkLst>
        </pc:spChg>
        <pc:spChg chg="mod ord">
          <ac:chgData name="Matthieu De Mari" userId="dfb708c9-d8dc-439f-9a3b-c772bf4a311c" providerId="ADAL" clId="{65E4956F-D451-4500-9E30-0B766A8405C4}" dt="2023-01-31T08:50:10.353" v="10353" actId="20577"/>
          <ac:spMkLst>
            <pc:docMk/>
            <pc:sldMk cId="3297131487" sldId="674"/>
            <ac:spMk id="3" creationId="{03A6D8B5-001B-FE1E-61F3-468A2097ADCF}"/>
          </ac:spMkLst>
        </pc:spChg>
        <pc:spChg chg="add del mod ord">
          <ac:chgData name="Matthieu De Mari" userId="dfb708c9-d8dc-439f-9a3b-c772bf4a311c" providerId="ADAL" clId="{65E4956F-D451-4500-9E30-0B766A8405C4}" dt="2023-01-31T08:47:36.970" v="10293" actId="478"/>
          <ac:spMkLst>
            <pc:docMk/>
            <pc:sldMk cId="3297131487" sldId="674"/>
            <ac:spMk id="4" creationId="{E2985F34-49BA-F0ED-A4A8-AA42197152E4}"/>
          </ac:spMkLst>
        </pc:spChg>
        <pc:picChg chg="add del mod">
          <ac:chgData name="Matthieu De Mari" userId="dfb708c9-d8dc-439f-9a3b-c772bf4a311c" providerId="ADAL" clId="{65E4956F-D451-4500-9E30-0B766A8405C4}" dt="2023-01-31T08:49:45.868" v="10299" actId="478"/>
          <ac:picMkLst>
            <pc:docMk/>
            <pc:sldMk cId="3297131487" sldId="674"/>
            <ac:picMk id="6" creationId="{FCAA24B0-842E-AC7D-0C47-BE3473ABC081}"/>
          </ac:picMkLst>
        </pc:picChg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897058542" sldId="67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35649016" sldId="67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884541142" sldId="67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352100971" sldId="67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981861631" sldId="679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070980310" sldId="68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553405563" sldId="68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61894177" sldId="68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842754368" sldId="683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71935524" sldId="684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24200857" sldId="68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216766390" sldId="68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952498485" sldId="68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712839065" sldId="68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050198808" sldId="689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379410033" sldId="69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893661445" sldId="69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20192749" sldId="69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510609202" sldId="693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477522753" sldId="694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039662996" sldId="69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185010345" sldId="69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048734105" sldId="69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974998153" sldId="69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280828406" sldId="70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900435530" sldId="70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760391290" sldId="70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61197934" sldId="703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1199445996" sldId="704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621017340" sldId="705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364363566" sldId="706"/>
        </pc:sldMkLst>
      </pc:sldChg>
      <pc:sldChg chg="del">
        <pc:chgData name="Matthieu De Mari" userId="dfb708c9-d8dc-439f-9a3b-c772bf4a311c" providerId="ADAL" clId="{65E4956F-D451-4500-9E30-0B766A8405C4}" dt="2023-01-31T06:32:11.293" v="23" actId="47"/>
        <pc:sldMkLst>
          <pc:docMk/>
          <pc:sldMk cId="2839706738" sldId="707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886300301" sldId="708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1193678850" sldId="709"/>
        </pc:sldMkLst>
      </pc:sldChg>
      <pc:sldChg chg="modSp del">
        <pc:chgData name="Matthieu De Mari" userId="dfb708c9-d8dc-439f-9a3b-c772bf4a311c" providerId="ADAL" clId="{65E4956F-D451-4500-9E30-0B766A8405C4}" dt="2023-01-31T06:31:57.829" v="17" actId="47"/>
        <pc:sldMkLst>
          <pc:docMk/>
          <pc:sldMk cId="2174010932" sldId="710"/>
        </pc:sldMkLst>
        <pc:spChg chg="mod">
          <ac:chgData name="Matthieu De Mari" userId="dfb708c9-d8dc-439f-9a3b-c772bf4a311c" providerId="ADAL" clId="{65E4956F-D451-4500-9E30-0B766A8405C4}" dt="2023-01-31T06:31:55.844" v="16" actId="20577"/>
          <ac:spMkLst>
            <pc:docMk/>
            <pc:sldMk cId="2174010932" sldId="710"/>
            <ac:spMk id="4" creationId="{2A14B826-76A1-4C74-2CF3-31C48D1B320E}"/>
          </ac:spMkLst>
        </pc:spChg>
      </pc:sldChg>
      <pc:sldChg chg="del">
        <pc:chgData name="Matthieu De Mari" userId="dfb708c9-d8dc-439f-9a3b-c772bf4a311c" providerId="ADAL" clId="{65E4956F-D451-4500-9E30-0B766A8405C4}" dt="2023-01-31T06:32:01.533" v="19" actId="47"/>
        <pc:sldMkLst>
          <pc:docMk/>
          <pc:sldMk cId="2852060684" sldId="711"/>
        </pc:sldMkLst>
      </pc:sldChg>
      <pc:sldChg chg="del">
        <pc:chgData name="Matthieu De Mari" userId="dfb708c9-d8dc-439f-9a3b-c772bf4a311c" providerId="ADAL" clId="{65E4956F-D451-4500-9E30-0B766A8405C4}" dt="2023-01-31T06:32:19.110" v="27" actId="47"/>
        <pc:sldMkLst>
          <pc:docMk/>
          <pc:sldMk cId="2506327505" sldId="71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738069086" sldId="713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3349250659" sldId="714"/>
        </pc:sldMkLst>
      </pc:sldChg>
      <pc:sldChg chg="del">
        <pc:chgData name="Matthieu De Mari" userId="dfb708c9-d8dc-439f-9a3b-c772bf4a311c" providerId="ADAL" clId="{65E4956F-D451-4500-9E30-0B766A8405C4}" dt="2023-01-31T06:31:59.988" v="18" actId="47"/>
        <pc:sldMkLst>
          <pc:docMk/>
          <pc:sldMk cId="1608300019" sldId="715"/>
        </pc:sldMkLst>
      </pc:sldChg>
      <pc:sldChg chg="del">
        <pc:chgData name="Matthieu De Mari" userId="dfb708c9-d8dc-439f-9a3b-c772bf4a311c" providerId="ADAL" clId="{65E4956F-D451-4500-9E30-0B766A8405C4}" dt="2023-01-31T06:32:04.778" v="22" actId="47"/>
        <pc:sldMkLst>
          <pc:docMk/>
          <pc:sldMk cId="4114755130" sldId="716"/>
        </pc:sldMkLst>
      </pc:sldChg>
      <pc:sldChg chg="del">
        <pc:chgData name="Matthieu De Mari" userId="dfb708c9-d8dc-439f-9a3b-c772bf4a311c" providerId="ADAL" clId="{65E4956F-D451-4500-9E30-0B766A8405C4}" dt="2023-01-31T06:36:06.283" v="203" actId="47"/>
        <pc:sldMkLst>
          <pc:docMk/>
          <pc:sldMk cId="1303367200" sldId="717"/>
        </pc:sldMkLst>
      </pc:sldChg>
      <pc:sldChg chg="del">
        <pc:chgData name="Matthieu De Mari" userId="dfb708c9-d8dc-439f-9a3b-c772bf4a311c" providerId="ADAL" clId="{65E4956F-D451-4500-9E30-0B766A8405C4}" dt="2023-01-31T06:32:15.058" v="24" actId="47"/>
        <pc:sldMkLst>
          <pc:docMk/>
          <pc:sldMk cId="407713358" sldId="718"/>
        </pc:sldMkLst>
      </pc:sldChg>
      <pc:sldChg chg="modSp add mod">
        <pc:chgData name="Matthieu De Mari" userId="dfb708c9-d8dc-439f-9a3b-c772bf4a311c" providerId="ADAL" clId="{65E4956F-D451-4500-9E30-0B766A8405C4}" dt="2023-01-31T06:44:19.208" v="1110" actId="20577"/>
        <pc:sldMkLst>
          <pc:docMk/>
          <pc:sldMk cId="1635888464" sldId="718"/>
        </pc:sldMkLst>
        <pc:spChg chg="mod">
          <ac:chgData name="Matthieu De Mari" userId="dfb708c9-d8dc-439f-9a3b-c772bf4a311c" providerId="ADAL" clId="{65E4956F-D451-4500-9E30-0B766A8405C4}" dt="2023-01-31T06:37:18.725" v="262" actId="20577"/>
          <ac:spMkLst>
            <pc:docMk/>
            <pc:sldMk cId="1635888464" sldId="718"/>
            <ac:spMk id="2" creationId="{2E3E33E8-2C3B-E5C7-E73C-86BCBC9D4811}"/>
          </ac:spMkLst>
        </pc:spChg>
        <pc:spChg chg="mod">
          <ac:chgData name="Matthieu De Mari" userId="dfb708c9-d8dc-439f-9a3b-c772bf4a311c" providerId="ADAL" clId="{65E4956F-D451-4500-9E30-0B766A8405C4}" dt="2023-01-31T06:44:19.208" v="1110" actId="20577"/>
          <ac:spMkLst>
            <pc:docMk/>
            <pc:sldMk cId="1635888464" sldId="718"/>
            <ac:spMk id="3" creationId="{0F53CA20-FD68-BCFD-A748-1DE206D1241E}"/>
          </ac:spMkLst>
        </pc:spChg>
      </pc:sldChg>
      <pc:sldChg chg="addSp modSp add mod">
        <pc:chgData name="Matthieu De Mari" userId="dfb708c9-d8dc-439f-9a3b-c772bf4a311c" providerId="ADAL" clId="{65E4956F-D451-4500-9E30-0B766A8405C4}" dt="2023-01-31T06:44:53.676" v="1214" actId="1076"/>
        <pc:sldMkLst>
          <pc:docMk/>
          <pc:sldMk cId="2312528435" sldId="719"/>
        </pc:sldMkLst>
        <pc:spChg chg="mod">
          <ac:chgData name="Matthieu De Mari" userId="dfb708c9-d8dc-439f-9a3b-c772bf4a311c" providerId="ADAL" clId="{65E4956F-D451-4500-9E30-0B766A8405C4}" dt="2023-01-31T06:44:46.883" v="1212" actId="113"/>
          <ac:spMkLst>
            <pc:docMk/>
            <pc:sldMk cId="2312528435" sldId="719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44:53.676" v="1214" actId="1076"/>
          <ac:picMkLst>
            <pc:docMk/>
            <pc:sldMk cId="2312528435" sldId="719"/>
            <ac:picMk id="5" creationId="{F8996842-F32B-0B52-0823-ABDB4C05DA34}"/>
          </ac:picMkLst>
        </pc:picChg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2331283285" sldId="719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1144693485" sldId="720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6:46:03.388" v="1363" actId="1076"/>
        <pc:sldMkLst>
          <pc:docMk/>
          <pc:sldMk cId="2770032369" sldId="720"/>
        </pc:sldMkLst>
        <pc:spChg chg="mod ord">
          <ac:chgData name="Matthieu De Mari" userId="dfb708c9-d8dc-439f-9a3b-c772bf4a311c" providerId="ADAL" clId="{65E4956F-D451-4500-9E30-0B766A8405C4}" dt="2023-01-31T06:45:45.628" v="1354" actId="700"/>
          <ac:spMkLst>
            <pc:docMk/>
            <pc:sldMk cId="2770032369" sldId="720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6:45:57.083" v="1359" actId="20577"/>
          <ac:spMkLst>
            <pc:docMk/>
            <pc:sldMk cId="2770032369" sldId="720"/>
            <ac:spMk id="3" creationId="{0F53CA20-FD68-BCFD-A748-1DE206D1241E}"/>
          </ac:spMkLst>
        </pc:spChg>
        <pc:spChg chg="add del mod ord">
          <ac:chgData name="Matthieu De Mari" userId="dfb708c9-d8dc-439f-9a3b-c772bf4a311c" providerId="ADAL" clId="{65E4956F-D451-4500-9E30-0B766A8405C4}" dt="2023-01-31T06:45:58.477" v="1360" actId="478"/>
          <ac:spMkLst>
            <pc:docMk/>
            <pc:sldMk cId="2770032369" sldId="720"/>
            <ac:spMk id="7" creationId="{890CBC13-9B70-339A-061E-31BDFC2C29C3}"/>
          </ac:spMkLst>
        </pc:spChg>
        <pc:picChg chg="del">
          <ac:chgData name="Matthieu De Mari" userId="dfb708c9-d8dc-439f-9a3b-c772bf4a311c" providerId="ADAL" clId="{65E4956F-D451-4500-9E30-0B766A8405C4}" dt="2023-01-31T06:45:35.820" v="1349" actId="478"/>
          <ac:picMkLst>
            <pc:docMk/>
            <pc:sldMk cId="2770032369" sldId="720"/>
            <ac:picMk id="5" creationId="{F8996842-F32B-0B52-0823-ABDB4C05DA34}"/>
          </ac:picMkLst>
        </pc:picChg>
        <pc:picChg chg="add mod">
          <ac:chgData name="Matthieu De Mari" userId="dfb708c9-d8dc-439f-9a3b-c772bf4a311c" providerId="ADAL" clId="{65E4956F-D451-4500-9E30-0B766A8405C4}" dt="2023-01-31T06:46:03.388" v="1363" actId="1076"/>
          <ac:picMkLst>
            <pc:docMk/>
            <pc:sldMk cId="2770032369" sldId="720"/>
            <ac:picMk id="6" creationId="{2481B786-0694-7C1A-F3EC-F92A6D7821FA}"/>
          </ac:picMkLst>
        </pc:picChg>
      </pc:sldChg>
      <pc:sldChg chg="del">
        <pc:chgData name="Matthieu De Mari" userId="dfb708c9-d8dc-439f-9a3b-c772bf4a311c" providerId="ADAL" clId="{65E4956F-D451-4500-9E30-0B766A8405C4}" dt="2023-01-31T06:32:02.478" v="20" actId="47"/>
        <pc:sldMkLst>
          <pc:docMk/>
          <pc:sldMk cId="1886976898" sldId="721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6:50:33.342" v="1826" actId="20577"/>
        <pc:sldMkLst>
          <pc:docMk/>
          <pc:sldMk cId="2106102665" sldId="721"/>
        </pc:sldMkLst>
        <pc:spChg chg="mod ord">
          <ac:chgData name="Matthieu De Mari" userId="dfb708c9-d8dc-439f-9a3b-c772bf4a311c" providerId="ADAL" clId="{65E4956F-D451-4500-9E30-0B766A8405C4}" dt="2023-01-31T06:47:00.134" v="1365" actId="700"/>
          <ac:spMkLst>
            <pc:docMk/>
            <pc:sldMk cId="2106102665" sldId="721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6:50:33.342" v="1826" actId="20577"/>
          <ac:spMkLst>
            <pc:docMk/>
            <pc:sldMk cId="2106102665" sldId="721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49:37.866" v="1798" actId="1076"/>
          <ac:picMkLst>
            <pc:docMk/>
            <pc:sldMk cId="2106102665" sldId="721"/>
            <ac:picMk id="5" creationId="{7D53ED5B-324E-7476-090D-FCAA6AF60E4C}"/>
          </ac:picMkLst>
        </pc:picChg>
        <pc:picChg chg="del">
          <ac:chgData name="Matthieu De Mari" userId="dfb708c9-d8dc-439f-9a3b-c772bf4a311c" providerId="ADAL" clId="{65E4956F-D451-4500-9E30-0B766A8405C4}" dt="2023-01-31T06:47:01.427" v="1366" actId="478"/>
          <ac:picMkLst>
            <pc:docMk/>
            <pc:sldMk cId="2106102665" sldId="721"/>
            <ac:picMk id="6" creationId="{2481B786-0694-7C1A-F3EC-F92A6D7821FA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6:50:41.038" v="1831" actId="113"/>
        <pc:sldMkLst>
          <pc:docMk/>
          <pc:sldMk cId="3134756543" sldId="722"/>
        </pc:sldMkLst>
        <pc:spChg chg="mod">
          <ac:chgData name="Matthieu De Mari" userId="dfb708c9-d8dc-439f-9a3b-c772bf4a311c" providerId="ADAL" clId="{65E4956F-D451-4500-9E30-0B766A8405C4}" dt="2023-01-31T06:50:41.038" v="1831" actId="113"/>
          <ac:spMkLst>
            <pc:docMk/>
            <pc:sldMk cId="3134756543" sldId="722"/>
            <ac:spMk id="3" creationId="{0F53CA20-FD68-BCFD-A748-1DE206D1241E}"/>
          </ac:spMkLst>
        </pc:spChg>
        <pc:picChg chg="del">
          <ac:chgData name="Matthieu De Mari" userId="dfb708c9-d8dc-439f-9a3b-c772bf4a311c" providerId="ADAL" clId="{65E4956F-D451-4500-9E30-0B766A8405C4}" dt="2023-01-31T06:49:39.541" v="1799" actId="478"/>
          <ac:picMkLst>
            <pc:docMk/>
            <pc:sldMk cId="3134756543" sldId="722"/>
            <ac:picMk id="5" creationId="{7D53ED5B-324E-7476-090D-FCAA6AF60E4C}"/>
          </ac:picMkLst>
        </pc:picChg>
        <pc:picChg chg="add mod">
          <ac:chgData name="Matthieu De Mari" userId="dfb708c9-d8dc-439f-9a3b-c772bf4a311c" providerId="ADAL" clId="{65E4956F-D451-4500-9E30-0B766A8405C4}" dt="2023-01-31T06:49:48.893" v="1803" actId="1076"/>
          <ac:picMkLst>
            <pc:docMk/>
            <pc:sldMk cId="3134756543" sldId="722"/>
            <ac:picMk id="6" creationId="{CED82A01-D195-2C28-A71D-87A59FBB806F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3843422896" sldId="722"/>
        </pc:sldMkLst>
      </pc:sldChg>
      <pc:sldChg chg="addSp delSp modSp add mod">
        <pc:chgData name="Matthieu De Mari" userId="dfb708c9-d8dc-439f-9a3b-c772bf4a311c" providerId="ADAL" clId="{65E4956F-D451-4500-9E30-0B766A8405C4}" dt="2023-01-31T06:51:50.872" v="1985" actId="1076"/>
        <pc:sldMkLst>
          <pc:docMk/>
          <pc:sldMk cId="1920191355" sldId="723"/>
        </pc:sldMkLst>
        <pc:spChg chg="mod">
          <ac:chgData name="Matthieu De Mari" userId="dfb708c9-d8dc-439f-9a3b-c772bf4a311c" providerId="ADAL" clId="{65E4956F-D451-4500-9E30-0B766A8405C4}" dt="2023-01-31T06:51:41.696" v="1981" actId="20577"/>
          <ac:spMkLst>
            <pc:docMk/>
            <pc:sldMk cId="1920191355" sldId="723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51:50.872" v="1985" actId="1076"/>
          <ac:picMkLst>
            <pc:docMk/>
            <pc:sldMk cId="1920191355" sldId="723"/>
            <ac:picMk id="5" creationId="{C4079C9D-8EF8-2D5B-7382-55FCE3171E8E}"/>
          </ac:picMkLst>
        </pc:picChg>
        <pc:picChg chg="del">
          <ac:chgData name="Matthieu De Mari" userId="dfb708c9-d8dc-439f-9a3b-c772bf4a311c" providerId="ADAL" clId="{65E4956F-D451-4500-9E30-0B766A8405C4}" dt="2023-01-31T06:50:46.028" v="1832" actId="478"/>
          <ac:picMkLst>
            <pc:docMk/>
            <pc:sldMk cId="1920191355" sldId="723"/>
            <ac:picMk id="6" creationId="{CED82A01-D195-2C28-A71D-87A59FBB806F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377570908" sldId="724"/>
        </pc:sldMkLst>
      </pc:sldChg>
      <pc:sldChg chg="addSp delSp modSp add mod">
        <pc:chgData name="Matthieu De Mari" userId="dfb708c9-d8dc-439f-9a3b-c772bf4a311c" providerId="ADAL" clId="{65E4956F-D451-4500-9E30-0B766A8405C4}" dt="2023-01-31T06:52:44.336" v="2111" actId="1076"/>
        <pc:sldMkLst>
          <pc:docMk/>
          <pc:sldMk cId="2920620339" sldId="724"/>
        </pc:sldMkLst>
        <pc:spChg chg="mod">
          <ac:chgData name="Matthieu De Mari" userId="dfb708c9-d8dc-439f-9a3b-c772bf4a311c" providerId="ADAL" clId="{65E4956F-D451-4500-9E30-0B766A8405C4}" dt="2023-01-31T06:52:21.191" v="2107" actId="20577"/>
          <ac:spMkLst>
            <pc:docMk/>
            <pc:sldMk cId="2920620339" sldId="724"/>
            <ac:spMk id="3" creationId="{0F53CA20-FD68-BCFD-A748-1DE206D1241E}"/>
          </ac:spMkLst>
        </pc:spChg>
        <pc:picChg chg="del">
          <ac:chgData name="Matthieu De Mari" userId="dfb708c9-d8dc-439f-9a3b-c772bf4a311c" providerId="ADAL" clId="{65E4956F-D451-4500-9E30-0B766A8405C4}" dt="2023-01-31T06:52:17.877" v="2097" actId="478"/>
          <ac:picMkLst>
            <pc:docMk/>
            <pc:sldMk cId="2920620339" sldId="724"/>
            <ac:picMk id="5" creationId="{C4079C9D-8EF8-2D5B-7382-55FCE3171E8E}"/>
          </ac:picMkLst>
        </pc:picChg>
        <pc:picChg chg="add mod">
          <ac:chgData name="Matthieu De Mari" userId="dfb708c9-d8dc-439f-9a3b-c772bf4a311c" providerId="ADAL" clId="{65E4956F-D451-4500-9E30-0B766A8405C4}" dt="2023-01-31T06:52:44.336" v="2111" actId="1076"/>
          <ac:picMkLst>
            <pc:docMk/>
            <pc:sldMk cId="2920620339" sldId="724"/>
            <ac:picMk id="6" creationId="{4EFF7029-43C4-21B4-3400-283B786D84E9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1528440173" sldId="725"/>
        </pc:sldMkLst>
      </pc:sldChg>
      <pc:sldChg chg="addSp delSp modSp add mod">
        <pc:chgData name="Matthieu De Mari" userId="dfb708c9-d8dc-439f-9a3b-c772bf4a311c" providerId="ADAL" clId="{65E4956F-D451-4500-9E30-0B766A8405C4}" dt="2023-01-31T06:54:06.414" v="2279" actId="14100"/>
        <pc:sldMkLst>
          <pc:docMk/>
          <pc:sldMk cId="2821685648" sldId="725"/>
        </pc:sldMkLst>
        <pc:spChg chg="mod">
          <ac:chgData name="Matthieu De Mari" userId="dfb708c9-d8dc-439f-9a3b-c772bf4a311c" providerId="ADAL" clId="{65E4956F-D451-4500-9E30-0B766A8405C4}" dt="2023-01-31T06:54:06.414" v="2279" actId="14100"/>
          <ac:spMkLst>
            <pc:docMk/>
            <pc:sldMk cId="2821685648" sldId="725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53:57.206" v="2275" actId="14100"/>
          <ac:picMkLst>
            <pc:docMk/>
            <pc:sldMk cId="2821685648" sldId="725"/>
            <ac:picMk id="5" creationId="{2C27AF9B-A891-01FC-551F-C9477D886563}"/>
          </ac:picMkLst>
        </pc:picChg>
        <pc:picChg chg="del">
          <ac:chgData name="Matthieu De Mari" userId="dfb708c9-d8dc-439f-9a3b-c772bf4a311c" providerId="ADAL" clId="{65E4956F-D451-4500-9E30-0B766A8405C4}" dt="2023-01-31T06:52:54.826" v="2113" actId="478"/>
          <ac:picMkLst>
            <pc:docMk/>
            <pc:sldMk cId="2821685648" sldId="725"/>
            <ac:picMk id="6" creationId="{4EFF7029-43C4-21B4-3400-283B786D84E9}"/>
          </ac:picMkLst>
        </pc:picChg>
      </pc:sldChg>
      <pc:sldChg chg="addSp delSp modSp add mod chgLayout">
        <pc:chgData name="Matthieu De Mari" userId="dfb708c9-d8dc-439f-9a3b-c772bf4a311c" providerId="ADAL" clId="{65E4956F-D451-4500-9E30-0B766A8405C4}" dt="2023-01-31T06:54:51.892" v="2318" actId="1076"/>
        <pc:sldMkLst>
          <pc:docMk/>
          <pc:sldMk cId="1844672411" sldId="726"/>
        </pc:sldMkLst>
        <pc:spChg chg="mod ord">
          <ac:chgData name="Matthieu De Mari" userId="dfb708c9-d8dc-439f-9a3b-c772bf4a311c" providerId="ADAL" clId="{65E4956F-D451-4500-9E30-0B766A8405C4}" dt="2023-01-31T06:54:25.262" v="2281" actId="700"/>
          <ac:spMkLst>
            <pc:docMk/>
            <pc:sldMk cId="1844672411" sldId="726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6:54:33.397" v="2313" actId="20577"/>
          <ac:spMkLst>
            <pc:docMk/>
            <pc:sldMk cId="1844672411" sldId="726"/>
            <ac:spMk id="3" creationId="{0F53CA20-FD68-BCFD-A748-1DE206D1241E}"/>
          </ac:spMkLst>
        </pc:spChg>
        <pc:picChg chg="del">
          <ac:chgData name="Matthieu De Mari" userId="dfb708c9-d8dc-439f-9a3b-c772bf4a311c" providerId="ADAL" clId="{65E4956F-D451-4500-9E30-0B766A8405C4}" dt="2023-01-31T06:54:26.714" v="2282" actId="478"/>
          <ac:picMkLst>
            <pc:docMk/>
            <pc:sldMk cId="1844672411" sldId="726"/>
            <ac:picMk id="5" creationId="{2C27AF9B-A891-01FC-551F-C9477D886563}"/>
          </ac:picMkLst>
        </pc:picChg>
        <pc:picChg chg="add mod">
          <ac:chgData name="Matthieu De Mari" userId="dfb708c9-d8dc-439f-9a3b-c772bf4a311c" providerId="ADAL" clId="{65E4956F-D451-4500-9E30-0B766A8405C4}" dt="2023-01-31T06:54:51.892" v="2318" actId="1076"/>
          <ac:picMkLst>
            <pc:docMk/>
            <pc:sldMk cId="1844672411" sldId="726"/>
            <ac:picMk id="6" creationId="{4540EFBF-8578-A5F3-4010-B316A15A456E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673247620" sldId="726"/>
        </pc:sldMkLst>
      </pc:sldChg>
      <pc:sldChg chg="new del">
        <pc:chgData name="Matthieu De Mari" userId="dfb708c9-d8dc-439f-9a3b-c772bf4a311c" providerId="ADAL" clId="{65E4956F-D451-4500-9E30-0B766A8405C4}" dt="2023-01-31T07:00:42.207" v="2882" actId="47"/>
        <pc:sldMkLst>
          <pc:docMk/>
          <pc:sldMk cId="1182150485" sldId="727"/>
        </pc:sldMkLst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566220271" sldId="727"/>
        </pc:sldMkLst>
      </pc:sldChg>
      <pc:sldChg chg="modSp add mod ord">
        <pc:chgData name="Matthieu De Mari" userId="dfb708c9-d8dc-439f-9a3b-c772bf4a311c" providerId="ADAL" clId="{65E4956F-D451-4500-9E30-0B766A8405C4}" dt="2023-01-31T07:01:41.023" v="2911"/>
        <pc:sldMkLst>
          <pc:docMk/>
          <pc:sldMk cId="1519552416" sldId="728"/>
        </pc:sldMkLst>
        <pc:spChg chg="mod">
          <ac:chgData name="Matthieu De Mari" userId="dfb708c9-d8dc-439f-9a3b-c772bf4a311c" providerId="ADAL" clId="{65E4956F-D451-4500-9E30-0B766A8405C4}" dt="2023-01-31T07:01:36.529" v="2909" actId="20577"/>
          <ac:spMkLst>
            <pc:docMk/>
            <pc:sldMk cId="1519552416" sldId="728"/>
            <ac:spMk id="3" creationId="{0F53CA20-FD68-BCFD-A748-1DE206D1241E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4081201707" sldId="728"/>
        </pc:sldMkLst>
      </pc:sldChg>
      <pc:sldChg chg="modSp add mod">
        <pc:chgData name="Matthieu De Mari" userId="dfb708c9-d8dc-439f-9a3b-c772bf4a311c" providerId="ADAL" clId="{65E4956F-D451-4500-9E30-0B766A8405C4}" dt="2023-01-31T07:03:06.353" v="2940" actId="20577"/>
        <pc:sldMkLst>
          <pc:docMk/>
          <pc:sldMk cId="1576219694" sldId="729"/>
        </pc:sldMkLst>
        <pc:spChg chg="mod">
          <ac:chgData name="Matthieu De Mari" userId="dfb708c9-d8dc-439f-9a3b-c772bf4a311c" providerId="ADAL" clId="{65E4956F-D451-4500-9E30-0B766A8405C4}" dt="2023-01-31T07:03:06.353" v="2940" actId="20577"/>
          <ac:spMkLst>
            <pc:docMk/>
            <pc:sldMk cId="1576219694" sldId="729"/>
            <ac:spMk id="3" creationId="{0F53CA20-FD68-BCFD-A748-1DE206D1241E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839984274" sldId="729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7:07:48.115" v="3276" actId="207"/>
        <pc:sldMkLst>
          <pc:docMk/>
          <pc:sldMk cId="572492002" sldId="730"/>
        </pc:sldMkLst>
        <pc:spChg chg="mod ord">
          <ac:chgData name="Matthieu De Mari" userId="dfb708c9-d8dc-439f-9a3b-c772bf4a311c" providerId="ADAL" clId="{65E4956F-D451-4500-9E30-0B766A8405C4}" dt="2023-01-31T07:04:31.563" v="2952" actId="700"/>
          <ac:spMkLst>
            <pc:docMk/>
            <pc:sldMk cId="572492002" sldId="730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06:14.697" v="3157" actId="207"/>
          <ac:spMkLst>
            <pc:docMk/>
            <pc:sldMk cId="572492002" sldId="730"/>
            <ac:spMk id="3" creationId="{0F53CA20-FD68-BCFD-A748-1DE206D1241E}"/>
          </ac:spMkLst>
        </pc:spChg>
        <pc:spChg chg="add del mod ord">
          <ac:chgData name="Matthieu De Mari" userId="dfb708c9-d8dc-439f-9a3b-c772bf4a311c" providerId="ADAL" clId="{65E4956F-D451-4500-9E30-0B766A8405C4}" dt="2023-01-31T07:04:15.494" v="2949" actId="700"/>
          <ac:spMkLst>
            <pc:docMk/>
            <pc:sldMk cId="572492002" sldId="730"/>
            <ac:spMk id="4" creationId="{039B704A-C9D8-A711-8639-3078F2B71CE0}"/>
          </ac:spMkLst>
        </pc:spChg>
        <pc:spChg chg="add mod ord">
          <ac:chgData name="Matthieu De Mari" userId="dfb708c9-d8dc-439f-9a3b-c772bf4a311c" providerId="ADAL" clId="{65E4956F-D451-4500-9E30-0B766A8405C4}" dt="2023-01-31T07:07:48.115" v="3276" actId="207"/>
          <ac:spMkLst>
            <pc:docMk/>
            <pc:sldMk cId="572492002" sldId="730"/>
            <ac:spMk id="5" creationId="{66A1EF0B-B237-224B-4939-A0F69A767AFA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917244812" sldId="730"/>
        </pc:sldMkLst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120187793" sldId="731"/>
        </pc:sldMkLst>
      </pc:sldChg>
      <pc:sldChg chg="addSp modSp add mod modClrScheme chgLayout">
        <pc:chgData name="Matthieu De Mari" userId="dfb708c9-d8dc-439f-9a3b-c772bf4a311c" providerId="ADAL" clId="{65E4956F-D451-4500-9E30-0B766A8405C4}" dt="2023-01-31T07:10:24.295" v="3501" actId="207"/>
        <pc:sldMkLst>
          <pc:docMk/>
          <pc:sldMk cId="2721582871" sldId="731"/>
        </pc:sldMkLst>
        <pc:spChg chg="mod ord">
          <ac:chgData name="Matthieu De Mari" userId="dfb708c9-d8dc-439f-9a3b-c772bf4a311c" providerId="ADAL" clId="{65E4956F-D451-4500-9E30-0B766A8405C4}" dt="2023-01-31T07:04:43.812" v="2959" actId="700"/>
          <ac:spMkLst>
            <pc:docMk/>
            <pc:sldMk cId="2721582871" sldId="731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08:35.108" v="3317" actId="27636"/>
          <ac:spMkLst>
            <pc:docMk/>
            <pc:sldMk cId="2721582871" sldId="731"/>
            <ac:spMk id="3" creationId="{0F53CA20-FD68-BCFD-A748-1DE206D1241E}"/>
          </ac:spMkLst>
        </pc:spChg>
        <pc:spChg chg="add mod ord">
          <ac:chgData name="Matthieu De Mari" userId="dfb708c9-d8dc-439f-9a3b-c772bf4a311c" providerId="ADAL" clId="{65E4956F-D451-4500-9E30-0B766A8405C4}" dt="2023-01-31T07:10:24.295" v="3501" actId="207"/>
          <ac:spMkLst>
            <pc:docMk/>
            <pc:sldMk cId="2721582871" sldId="731"/>
            <ac:spMk id="4" creationId="{7104DB91-75EC-85D6-1904-7DEE05F3216F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296605209" sldId="732"/>
        </pc:sldMkLst>
      </pc:sldChg>
      <pc:sldChg chg="addSp modSp add mod modClrScheme chgLayout">
        <pc:chgData name="Matthieu De Mari" userId="dfb708c9-d8dc-439f-9a3b-c772bf4a311c" providerId="ADAL" clId="{65E4956F-D451-4500-9E30-0B766A8405C4}" dt="2023-01-31T07:12:39.959" v="3622" actId="207"/>
        <pc:sldMkLst>
          <pc:docMk/>
          <pc:sldMk cId="3224935516" sldId="732"/>
        </pc:sldMkLst>
        <pc:spChg chg="mod ord">
          <ac:chgData name="Matthieu De Mari" userId="dfb708c9-d8dc-439f-9a3b-c772bf4a311c" providerId="ADAL" clId="{65E4956F-D451-4500-9E30-0B766A8405C4}" dt="2023-01-31T07:04:50.929" v="2966" actId="700"/>
          <ac:spMkLst>
            <pc:docMk/>
            <pc:sldMk cId="3224935516" sldId="732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12:20.770" v="3603" actId="27636"/>
          <ac:spMkLst>
            <pc:docMk/>
            <pc:sldMk cId="3224935516" sldId="732"/>
            <ac:spMk id="3" creationId="{0F53CA20-FD68-BCFD-A748-1DE206D1241E}"/>
          </ac:spMkLst>
        </pc:spChg>
        <pc:spChg chg="add mod ord">
          <ac:chgData name="Matthieu De Mari" userId="dfb708c9-d8dc-439f-9a3b-c772bf4a311c" providerId="ADAL" clId="{65E4956F-D451-4500-9E30-0B766A8405C4}" dt="2023-01-31T07:12:39.959" v="3622" actId="207"/>
          <ac:spMkLst>
            <pc:docMk/>
            <pc:sldMk cId="3224935516" sldId="732"/>
            <ac:spMk id="4" creationId="{BA8F2754-6463-9F4B-3C12-097690EC0A6C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3236866676" sldId="733"/>
        </pc:sldMkLst>
      </pc:sldChg>
      <pc:sldChg chg="delSp modSp add mod modClrScheme chgLayout">
        <pc:chgData name="Matthieu De Mari" userId="dfb708c9-d8dc-439f-9a3b-c772bf4a311c" providerId="ADAL" clId="{65E4956F-D451-4500-9E30-0B766A8405C4}" dt="2023-01-31T07:17:38.858" v="4259" actId="20577"/>
        <pc:sldMkLst>
          <pc:docMk/>
          <pc:sldMk cId="3957896338" sldId="733"/>
        </pc:sldMkLst>
        <pc:spChg chg="mod ord">
          <ac:chgData name="Matthieu De Mari" userId="dfb708c9-d8dc-439f-9a3b-c772bf4a311c" providerId="ADAL" clId="{65E4956F-D451-4500-9E30-0B766A8405C4}" dt="2023-01-31T07:15:38.007" v="4032" actId="700"/>
          <ac:spMkLst>
            <pc:docMk/>
            <pc:sldMk cId="3957896338" sldId="733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17:38.858" v="4259" actId="20577"/>
          <ac:spMkLst>
            <pc:docMk/>
            <pc:sldMk cId="3957896338" sldId="733"/>
            <ac:spMk id="3" creationId="{0F53CA20-FD68-BCFD-A748-1DE206D1241E}"/>
          </ac:spMkLst>
        </pc:spChg>
        <pc:spChg chg="del mod">
          <ac:chgData name="Matthieu De Mari" userId="dfb708c9-d8dc-439f-9a3b-c772bf4a311c" providerId="ADAL" clId="{65E4956F-D451-4500-9E30-0B766A8405C4}" dt="2023-01-31T07:15:38.007" v="4032" actId="700"/>
          <ac:spMkLst>
            <pc:docMk/>
            <pc:sldMk cId="3957896338" sldId="733"/>
            <ac:spMk id="4" creationId="{BA8F2754-6463-9F4B-3C12-097690EC0A6C}"/>
          </ac:spMkLst>
        </pc:spChg>
      </pc:sldChg>
      <pc:sldChg chg="addSp delSp modSp add mod modClrScheme chgLayout">
        <pc:chgData name="Matthieu De Mari" userId="dfb708c9-d8dc-439f-9a3b-c772bf4a311c" providerId="ADAL" clId="{65E4956F-D451-4500-9E30-0B766A8405C4}" dt="2023-01-31T07:23:40.167" v="4886"/>
        <pc:sldMkLst>
          <pc:docMk/>
          <pc:sldMk cId="902592151" sldId="734"/>
        </pc:sldMkLst>
        <pc:spChg chg="mod ord">
          <ac:chgData name="Matthieu De Mari" userId="dfb708c9-d8dc-439f-9a3b-c772bf4a311c" providerId="ADAL" clId="{65E4956F-D451-4500-9E30-0B766A8405C4}" dt="2023-01-31T07:19:25.962" v="4409" actId="700"/>
          <ac:spMkLst>
            <pc:docMk/>
            <pc:sldMk cId="902592151" sldId="734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23:36.638" v="4885"/>
          <ac:spMkLst>
            <pc:docMk/>
            <pc:sldMk cId="902592151" sldId="734"/>
            <ac:spMk id="3" creationId="{0F53CA20-FD68-BCFD-A748-1DE206D1241E}"/>
          </ac:spMkLst>
        </pc:spChg>
        <pc:spChg chg="add del mod ord">
          <ac:chgData name="Matthieu De Mari" userId="dfb708c9-d8dc-439f-9a3b-c772bf4a311c" providerId="ADAL" clId="{65E4956F-D451-4500-9E30-0B766A8405C4}" dt="2023-01-31T07:17:53.729" v="4302" actId="478"/>
          <ac:spMkLst>
            <pc:docMk/>
            <pc:sldMk cId="902592151" sldId="734"/>
            <ac:spMk id="4" creationId="{679DF58F-AAE5-9F5F-7F20-6DF285028CD2}"/>
          </ac:spMkLst>
        </pc:spChg>
        <pc:spChg chg="add mod ord">
          <ac:chgData name="Matthieu De Mari" userId="dfb708c9-d8dc-439f-9a3b-c772bf4a311c" providerId="ADAL" clId="{65E4956F-D451-4500-9E30-0B766A8405C4}" dt="2023-01-31T07:23:40.167" v="4886"/>
          <ac:spMkLst>
            <pc:docMk/>
            <pc:sldMk cId="902592151" sldId="734"/>
            <ac:spMk id="5" creationId="{D06B9D64-CDDF-1120-2C4A-F0A846476B95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129779940" sldId="734"/>
        </pc:sldMkLst>
      </pc:sldChg>
      <pc:sldChg chg="modSp add mod">
        <pc:chgData name="Matthieu De Mari" userId="dfb708c9-d8dc-439f-9a3b-c772bf4a311c" providerId="ADAL" clId="{65E4956F-D451-4500-9E30-0B766A8405C4}" dt="2023-01-31T07:23:32.033" v="4884"/>
        <pc:sldMkLst>
          <pc:docMk/>
          <pc:sldMk cId="1553292120" sldId="735"/>
        </pc:sldMkLst>
        <pc:spChg chg="mod">
          <ac:chgData name="Matthieu De Mari" userId="dfb708c9-d8dc-439f-9a3b-c772bf4a311c" providerId="ADAL" clId="{65E4956F-D451-4500-9E30-0B766A8405C4}" dt="2023-01-31T07:23:25.364" v="4883" actId="20577"/>
          <ac:spMkLst>
            <pc:docMk/>
            <pc:sldMk cId="1553292120" sldId="735"/>
            <ac:spMk id="3" creationId="{0F53CA20-FD68-BCFD-A748-1DE206D1241E}"/>
          </ac:spMkLst>
        </pc:spChg>
        <pc:spChg chg="mod">
          <ac:chgData name="Matthieu De Mari" userId="dfb708c9-d8dc-439f-9a3b-c772bf4a311c" providerId="ADAL" clId="{65E4956F-D451-4500-9E30-0B766A8405C4}" dt="2023-01-31T07:23:32.033" v="4884"/>
          <ac:spMkLst>
            <pc:docMk/>
            <pc:sldMk cId="1553292120" sldId="735"/>
            <ac:spMk id="5" creationId="{D06B9D64-CDDF-1120-2C4A-F0A846476B95}"/>
          </ac:spMkLst>
        </pc:spChg>
      </pc:sldChg>
      <pc:sldChg chg="addSp delSp modSp add mod">
        <pc:chgData name="Matthieu De Mari" userId="dfb708c9-d8dc-439f-9a3b-c772bf4a311c" providerId="ADAL" clId="{65E4956F-D451-4500-9E30-0B766A8405C4}" dt="2023-01-31T07:25:13.338" v="5009" actId="6549"/>
        <pc:sldMkLst>
          <pc:docMk/>
          <pc:sldMk cId="4037855952" sldId="736"/>
        </pc:sldMkLst>
        <pc:spChg chg="del">
          <ac:chgData name="Matthieu De Mari" userId="dfb708c9-d8dc-439f-9a3b-c772bf4a311c" providerId="ADAL" clId="{65E4956F-D451-4500-9E30-0B766A8405C4}" dt="2023-01-31T07:24:04.495" v="4888" actId="478"/>
          <ac:spMkLst>
            <pc:docMk/>
            <pc:sldMk cId="4037855952" sldId="736"/>
            <ac:spMk id="3" creationId="{0F53CA20-FD68-BCFD-A748-1DE206D1241E}"/>
          </ac:spMkLst>
        </pc:spChg>
        <pc:spChg chg="del">
          <ac:chgData name="Matthieu De Mari" userId="dfb708c9-d8dc-439f-9a3b-c772bf4a311c" providerId="ADAL" clId="{65E4956F-D451-4500-9E30-0B766A8405C4}" dt="2023-01-31T07:24:06.052" v="4889" actId="478"/>
          <ac:spMkLst>
            <pc:docMk/>
            <pc:sldMk cId="4037855952" sldId="736"/>
            <ac:spMk id="5" creationId="{D06B9D64-CDDF-1120-2C4A-F0A846476B95}"/>
          </ac:spMkLst>
        </pc:spChg>
        <pc:spChg chg="add del mod">
          <ac:chgData name="Matthieu De Mari" userId="dfb708c9-d8dc-439f-9a3b-c772bf4a311c" providerId="ADAL" clId="{65E4956F-D451-4500-9E30-0B766A8405C4}" dt="2023-01-31T07:24:07.479" v="4891" actId="478"/>
          <ac:spMkLst>
            <pc:docMk/>
            <pc:sldMk cId="4037855952" sldId="736"/>
            <ac:spMk id="6" creationId="{6944A902-255B-34C8-ECB8-AF1FB101229A}"/>
          </ac:spMkLst>
        </pc:spChg>
        <pc:spChg chg="add del mod">
          <ac:chgData name="Matthieu De Mari" userId="dfb708c9-d8dc-439f-9a3b-c772bf4a311c" providerId="ADAL" clId="{65E4956F-D451-4500-9E30-0B766A8405C4}" dt="2023-01-31T07:24:06.394" v="4890" actId="478"/>
          <ac:spMkLst>
            <pc:docMk/>
            <pc:sldMk cId="4037855952" sldId="736"/>
            <ac:spMk id="8" creationId="{D4711EE8-38F4-A0D1-F8F3-DD2B6D60BE20}"/>
          </ac:spMkLst>
        </pc:spChg>
        <pc:spChg chg="add mod">
          <ac:chgData name="Matthieu De Mari" userId="dfb708c9-d8dc-439f-9a3b-c772bf4a311c" providerId="ADAL" clId="{65E4956F-D451-4500-9E30-0B766A8405C4}" dt="2023-01-31T07:25:13.338" v="5009" actId="6549"/>
          <ac:spMkLst>
            <pc:docMk/>
            <pc:sldMk cId="4037855952" sldId="736"/>
            <ac:spMk id="11" creationId="{9D486792-A1B6-C3D7-C246-48881289AB7E}"/>
          </ac:spMkLst>
        </pc:spChg>
        <pc:picChg chg="add mod">
          <ac:chgData name="Matthieu De Mari" userId="dfb708c9-d8dc-439f-9a3b-c772bf4a311c" providerId="ADAL" clId="{65E4956F-D451-4500-9E30-0B766A8405C4}" dt="2023-01-31T07:24:31.604" v="4895" actId="14100"/>
          <ac:picMkLst>
            <pc:docMk/>
            <pc:sldMk cId="4037855952" sldId="736"/>
            <ac:picMk id="10" creationId="{57E1F6A2-82F6-1462-613B-C8396C4B76D3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26:29.854" v="5031" actId="14100"/>
        <pc:sldMkLst>
          <pc:docMk/>
          <pc:sldMk cId="884667995" sldId="737"/>
        </pc:sldMkLst>
        <pc:spChg chg="add del mod">
          <ac:chgData name="Matthieu De Mari" userId="dfb708c9-d8dc-439f-9a3b-c772bf4a311c" providerId="ADAL" clId="{65E4956F-D451-4500-9E30-0B766A8405C4}" dt="2023-01-31T07:25:35.768" v="5013" actId="478"/>
          <ac:spMkLst>
            <pc:docMk/>
            <pc:sldMk cId="884667995" sldId="737"/>
            <ac:spMk id="4" creationId="{739F59AF-8BE9-FAC5-922C-F1A2619C33DF}"/>
          </ac:spMkLst>
        </pc:spChg>
        <pc:spChg chg="del">
          <ac:chgData name="Matthieu De Mari" userId="dfb708c9-d8dc-439f-9a3b-c772bf4a311c" providerId="ADAL" clId="{65E4956F-D451-4500-9E30-0B766A8405C4}" dt="2023-01-31T07:25:35.163" v="5012" actId="478"/>
          <ac:spMkLst>
            <pc:docMk/>
            <pc:sldMk cId="884667995" sldId="737"/>
            <ac:spMk id="11" creationId="{9D486792-A1B6-C3D7-C246-48881289AB7E}"/>
          </ac:spMkLst>
        </pc:spChg>
        <pc:picChg chg="add mod">
          <ac:chgData name="Matthieu De Mari" userId="dfb708c9-d8dc-439f-9a3b-c772bf4a311c" providerId="ADAL" clId="{65E4956F-D451-4500-9E30-0B766A8405C4}" dt="2023-01-31T07:25:45.362" v="5019" actId="1076"/>
          <ac:picMkLst>
            <pc:docMk/>
            <pc:sldMk cId="884667995" sldId="737"/>
            <ac:picMk id="6" creationId="{9058E7E9-51E0-DF3A-4BFA-542A67867FF8}"/>
          </ac:picMkLst>
        </pc:picChg>
        <pc:picChg chg="add mod">
          <ac:chgData name="Matthieu De Mari" userId="dfb708c9-d8dc-439f-9a3b-c772bf4a311c" providerId="ADAL" clId="{65E4956F-D451-4500-9E30-0B766A8405C4}" dt="2023-01-31T07:26:05.247" v="5024" actId="1076"/>
          <ac:picMkLst>
            <pc:docMk/>
            <pc:sldMk cId="884667995" sldId="737"/>
            <ac:picMk id="8" creationId="{487A7802-386D-63D1-001D-6C45BCF971E3}"/>
          </ac:picMkLst>
        </pc:picChg>
        <pc:picChg chg="del">
          <ac:chgData name="Matthieu De Mari" userId="dfb708c9-d8dc-439f-9a3b-c772bf4a311c" providerId="ADAL" clId="{65E4956F-D451-4500-9E30-0B766A8405C4}" dt="2023-01-31T07:25:33.856" v="5011" actId="478"/>
          <ac:picMkLst>
            <pc:docMk/>
            <pc:sldMk cId="884667995" sldId="737"/>
            <ac:picMk id="10" creationId="{57E1F6A2-82F6-1462-613B-C8396C4B76D3}"/>
          </ac:picMkLst>
        </pc:picChg>
        <pc:picChg chg="add mod">
          <ac:chgData name="Matthieu De Mari" userId="dfb708c9-d8dc-439f-9a3b-c772bf4a311c" providerId="ADAL" clId="{65E4956F-D451-4500-9E30-0B766A8405C4}" dt="2023-01-31T07:26:29.854" v="5031" actId="14100"/>
          <ac:picMkLst>
            <pc:docMk/>
            <pc:sldMk cId="884667995" sldId="737"/>
            <ac:picMk id="12" creationId="{5313EACC-41E3-2009-5183-E05832F8AA88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7:27:32.798" v="5097" actId="5793"/>
        <pc:sldMkLst>
          <pc:docMk/>
          <pc:sldMk cId="3154432922" sldId="738"/>
        </pc:sldMkLst>
        <pc:spChg chg="mod ord">
          <ac:chgData name="Matthieu De Mari" userId="dfb708c9-d8dc-439f-9a3b-c772bf4a311c" providerId="ADAL" clId="{65E4956F-D451-4500-9E30-0B766A8405C4}" dt="2023-01-31T07:27:01.145" v="5033" actId="700"/>
          <ac:spMkLst>
            <pc:docMk/>
            <pc:sldMk cId="3154432922" sldId="738"/>
            <ac:spMk id="2" creationId="{2E3E33E8-2C3B-E5C7-E73C-86BCBC9D4811}"/>
          </ac:spMkLst>
        </pc:spChg>
        <pc:spChg chg="add mod ord">
          <ac:chgData name="Matthieu De Mari" userId="dfb708c9-d8dc-439f-9a3b-c772bf4a311c" providerId="ADAL" clId="{65E4956F-D451-4500-9E30-0B766A8405C4}" dt="2023-01-31T07:27:32.798" v="5097" actId="5793"/>
          <ac:spMkLst>
            <pc:docMk/>
            <pc:sldMk cId="3154432922" sldId="738"/>
            <ac:spMk id="3" creationId="{9CCC4100-ACF1-21D8-E2F0-B59E569FE124}"/>
          </ac:spMkLst>
        </pc:spChg>
        <pc:picChg chg="add mod">
          <ac:chgData name="Matthieu De Mari" userId="dfb708c9-d8dc-439f-9a3b-c772bf4a311c" providerId="ADAL" clId="{65E4956F-D451-4500-9E30-0B766A8405C4}" dt="2023-01-31T07:27:24.115" v="5095" actId="1076"/>
          <ac:picMkLst>
            <pc:docMk/>
            <pc:sldMk cId="3154432922" sldId="738"/>
            <ac:picMk id="5" creationId="{1ED91441-B3D7-F06B-3810-62FA29289834}"/>
          </ac:picMkLst>
        </pc:picChg>
        <pc:picChg chg="del">
          <ac:chgData name="Matthieu De Mari" userId="dfb708c9-d8dc-439f-9a3b-c772bf4a311c" providerId="ADAL" clId="{65E4956F-D451-4500-9E30-0B766A8405C4}" dt="2023-01-31T07:27:02.169" v="5034" actId="478"/>
          <ac:picMkLst>
            <pc:docMk/>
            <pc:sldMk cId="3154432922" sldId="738"/>
            <ac:picMk id="6" creationId="{9058E7E9-51E0-DF3A-4BFA-542A67867FF8}"/>
          </ac:picMkLst>
        </pc:picChg>
        <pc:picChg chg="del">
          <ac:chgData name="Matthieu De Mari" userId="dfb708c9-d8dc-439f-9a3b-c772bf4a311c" providerId="ADAL" clId="{65E4956F-D451-4500-9E30-0B766A8405C4}" dt="2023-01-31T07:27:03.115" v="5036" actId="478"/>
          <ac:picMkLst>
            <pc:docMk/>
            <pc:sldMk cId="3154432922" sldId="738"/>
            <ac:picMk id="8" creationId="{487A7802-386D-63D1-001D-6C45BCF971E3}"/>
          </ac:picMkLst>
        </pc:picChg>
        <pc:picChg chg="del">
          <ac:chgData name="Matthieu De Mari" userId="dfb708c9-d8dc-439f-9a3b-c772bf4a311c" providerId="ADAL" clId="{65E4956F-D451-4500-9E30-0B766A8405C4}" dt="2023-01-31T07:27:02.822" v="5035" actId="478"/>
          <ac:picMkLst>
            <pc:docMk/>
            <pc:sldMk cId="3154432922" sldId="738"/>
            <ac:picMk id="12" creationId="{5313EACC-41E3-2009-5183-E05832F8AA88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28:56.045" v="5208" actId="113"/>
        <pc:sldMkLst>
          <pc:docMk/>
          <pc:sldMk cId="2181237550" sldId="739"/>
        </pc:sldMkLst>
        <pc:spChg chg="mod">
          <ac:chgData name="Matthieu De Mari" userId="dfb708c9-d8dc-439f-9a3b-c772bf4a311c" providerId="ADAL" clId="{65E4956F-D451-4500-9E30-0B766A8405C4}" dt="2023-01-31T07:28:56.045" v="5208" actId="113"/>
          <ac:spMkLst>
            <pc:docMk/>
            <pc:sldMk cId="2181237550" sldId="739"/>
            <ac:spMk id="3" creationId="{9CCC4100-ACF1-21D8-E2F0-B59E569FE124}"/>
          </ac:spMkLst>
        </pc:spChg>
        <pc:picChg chg="del">
          <ac:chgData name="Matthieu De Mari" userId="dfb708c9-d8dc-439f-9a3b-c772bf4a311c" providerId="ADAL" clId="{65E4956F-D451-4500-9E30-0B766A8405C4}" dt="2023-01-31T07:27:37.972" v="5100" actId="478"/>
          <ac:picMkLst>
            <pc:docMk/>
            <pc:sldMk cId="2181237550" sldId="739"/>
            <ac:picMk id="5" creationId="{1ED91441-B3D7-F06B-3810-62FA29289834}"/>
          </ac:picMkLst>
        </pc:picChg>
        <pc:picChg chg="add mod">
          <ac:chgData name="Matthieu De Mari" userId="dfb708c9-d8dc-439f-9a3b-c772bf4a311c" providerId="ADAL" clId="{65E4956F-D451-4500-9E30-0B766A8405C4}" dt="2023-01-31T07:28:49.472" v="5203" actId="1035"/>
          <ac:picMkLst>
            <pc:docMk/>
            <pc:sldMk cId="2181237550" sldId="739"/>
            <ac:picMk id="6" creationId="{8B8D671B-2EC8-C530-E5AC-812756BEBC74}"/>
          </ac:picMkLst>
        </pc:picChg>
        <pc:picChg chg="add mod">
          <ac:chgData name="Matthieu De Mari" userId="dfb708c9-d8dc-439f-9a3b-c772bf4a311c" providerId="ADAL" clId="{65E4956F-D451-4500-9E30-0B766A8405C4}" dt="2023-01-31T07:28:46.796" v="5200" actId="1035"/>
          <ac:picMkLst>
            <pc:docMk/>
            <pc:sldMk cId="2181237550" sldId="739"/>
            <ac:picMk id="8" creationId="{CF82EE0B-5F4C-3F21-BC18-C3EC7B40AA9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29:50.899" v="5322" actId="1076"/>
        <pc:sldMkLst>
          <pc:docMk/>
          <pc:sldMk cId="3775240853" sldId="740"/>
        </pc:sldMkLst>
        <pc:spChg chg="mod">
          <ac:chgData name="Matthieu De Mari" userId="dfb708c9-d8dc-439f-9a3b-c772bf4a311c" providerId="ADAL" clId="{65E4956F-D451-4500-9E30-0B766A8405C4}" dt="2023-01-31T07:29:44.261" v="5318" actId="20577"/>
          <ac:spMkLst>
            <pc:docMk/>
            <pc:sldMk cId="3775240853" sldId="740"/>
            <ac:spMk id="3" creationId="{9CCC4100-ACF1-21D8-E2F0-B59E569FE124}"/>
          </ac:spMkLst>
        </pc:spChg>
        <pc:picChg chg="add mod">
          <ac:chgData name="Matthieu De Mari" userId="dfb708c9-d8dc-439f-9a3b-c772bf4a311c" providerId="ADAL" clId="{65E4956F-D451-4500-9E30-0B766A8405C4}" dt="2023-01-31T07:29:50.899" v="5322" actId="1076"/>
          <ac:picMkLst>
            <pc:docMk/>
            <pc:sldMk cId="3775240853" sldId="740"/>
            <ac:picMk id="5" creationId="{FD21CF24-4FC6-B609-5999-572CF5F79F04}"/>
          </ac:picMkLst>
        </pc:picChg>
        <pc:picChg chg="del">
          <ac:chgData name="Matthieu De Mari" userId="dfb708c9-d8dc-439f-9a3b-c772bf4a311c" providerId="ADAL" clId="{65E4956F-D451-4500-9E30-0B766A8405C4}" dt="2023-01-31T07:29:14.210" v="5212" actId="478"/>
          <ac:picMkLst>
            <pc:docMk/>
            <pc:sldMk cId="3775240853" sldId="740"/>
            <ac:picMk id="6" creationId="{8B8D671B-2EC8-C530-E5AC-812756BEBC74}"/>
          </ac:picMkLst>
        </pc:picChg>
        <pc:picChg chg="del">
          <ac:chgData name="Matthieu De Mari" userId="dfb708c9-d8dc-439f-9a3b-c772bf4a311c" providerId="ADAL" clId="{65E4956F-D451-4500-9E30-0B766A8405C4}" dt="2023-01-31T07:29:14.628" v="5213" actId="478"/>
          <ac:picMkLst>
            <pc:docMk/>
            <pc:sldMk cId="3775240853" sldId="740"/>
            <ac:picMk id="8" creationId="{CF82EE0B-5F4C-3F21-BC18-C3EC7B40AA9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31:24.657" v="5473" actId="1076"/>
        <pc:sldMkLst>
          <pc:docMk/>
          <pc:sldMk cId="1370045465" sldId="741"/>
        </pc:sldMkLst>
        <pc:spChg chg="mod">
          <ac:chgData name="Matthieu De Mari" userId="dfb708c9-d8dc-439f-9a3b-c772bf4a311c" providerId="ADAL" clId="{65E4956F-D451-4500-9E30-0B766A8405C4}" dt="2023-01-31T07:30:55.345" v="5465" actId="20577"/>
          <ac:spMkLst>
            <pc:docMk/>
            <pc:sldMk cId="1370045465" sldId="741"/>
            <ac:spMk id="3" creationId="{9CCC4100-ACF1-21D8-E2F0-B59E569FE124}"/>
          </ac:spMkLst>
        </pc:spChg>
        <pc:picChg chg="del">
          <ac:chgData name="Matthieu De Mari" userId="dfb708c9-d8dc-439f-9a3b-c772bf4a311c" providerId="ADAL" clId="{65E4956F-D451-4500-9E30-0B766A8405C4}" dt="2023-01-31T07:30:34.593" v="5419" actId="478"/>
          <ac:picMkLst>
            <pc:docMk/>
            <pc:sldMk cId="1370045465" sldId="741"/>
            <ac:picMk id="5" creationId="{FD21CF24-4FC6-B609-5999-572CF5F79F04}"/>
          </ac:picMkLst>
        </pc:picChg>
        <pc:picChg chg="add mod modCrop">
          <ac:chgData name="Matthieu De Mari" userId="dfb708c9-d8dc-439f-9a3b-c772bf4a311c" providerId="ADAL" clId="{65E4956F-D451-4500-9E30-0B766A8405C4}" dt="2023-01-31T07:31:24.657" v="5473" actId="1076"/>
          <ac:picMkLst>
            <pc:docMk/>
            <pc:sldMk cId="1370045465" sldId="741"/>
            <ac:picMk id="6" creationId="{1512B008-17CC-5E52-C408-514156503416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32:56.993" v="5559" actId="170"/>
        <pc:sldMkLst>
          <pc:docMk/>
          <pc:sldMk cId="2629307708" sldId="742"/>
        </pc:sldMkLst>
        <pc:spChg chg="mod">
          <ac:chgData name="Matthieu De Mari" userId="dfb708c9-d8dc-439f-9a3b-c772bf4a311c" providerId="ADAL" clId="{65E4956F-D451-4500-9E30-0B766A8405C4}" dt="2023-01-31T07:31:59.756" v="5541" actId="20577"/>
          <ac:spMkLst>
            <pc:docMk/>
            <pc:sldMk cId="2629307708" sldId="742"/>
            <ac:spMk id="3" creationId="{9CCC4100-ACF1-21D8-E2F0-B59E569FE124}"/>
          </ac:spMkLst>
        </pc:spChg>
        <pc:picChg chg="add mod ord modCrop">
          <ac:chgData name="Matthieu De Mari" userId="dfb708c9-d8dc-439f-9a3b-c772bf4a311c" providerId="ADAL" clId="{65E4956F-D451-4500-9E30-0B766A8405C4}" dt="2023-01-31T07:32:56.993" v="5559" actId="170"/>
          <ac:picMkLst>
            <pc:docMk/>
            <pc:sldMk cId="2629307708" sldId="742"/>
            <ac:picMk id="5" creationId="{97255D86-183F-ADC4-3EF2-9CC572FD1727}"/>
          </ac:picMkLst>
        </pc:picChg>
        <pc:picChg chg="del">
          <ac:chgData name="Matthieu De Mari" userId="dfb708c9-d8dc-439f-9a3b-c772bf4a311c" providerId="ADAL" clId="{65E4956F-D451-4500-9E30-0B766A8405C4}" dt="2023-01-31T07:32:01.854" v="5542" actId="478"/>
          <ac:picMkLst>
            <pc:docMk/>
            <pc:sldMk cId="2629307708" sldId="742"/>
            <ac:picMk id="6" creationId="{1512B008-17CC-5E52-C408-514156503416}"/>
          </ac:picMkLst>
        </pc:picChg>
        <pc:picChg chg="add mod modCrop">
          <ac:chgData name="Matthieu De Mari" userId="dfb708c9-d8dc-439f-9a3b-c772bf4a311c" providerId="ADAL" clId="{65E4956F-D451-4500-9E30-0B766A8405C4}" dt="2023-01-31T07:32:52.041" v="5557" actId="1076"/>
          <ac:picMkLst>
            <pc:docMk/>
            <pc:sldMk cId="2629307708" sldId="742"/>
            <ac:picMk id="8" creationId="{7C4376E5-6B49-2682-197B-810E79E08D21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7:34:28.751" v="5618" actId="20577"/>
        <pc:sldMkLst>
          <pc:docMk/>
          <pc:sldMk cId="1634473454" sldId="743"/>
        </pc:sldMkLst>
        <pc:spChg chg="mod ord">
          <ac:chgData name="Matthieu De Mari" userId="dfb708c9-d8dc-439f-9a3b-c772bf4a311c" providerId="ADAL" clId="{65E4956F-D451-4500-9E30-0B766A8405C4}" dt="2023-01-31T07:34:07.108" v="5568" actId="700"/>
          <ac:spMkLst>
            <pc:docMk/>
            <pc:sldMk cId="1634473454" sldId="743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34:28.751" v="5618" actId="20577"/>
          <ac:spMkLst>
            <pc:docMk/>
            <pc:sldMk cId="1634473454" sldId="743"/>
            <ac:spMk id="3" creationId="{9CCC4100-ACF1-21D8-E2F0-B59E569FE124}"/>
          </ac:spMkLst>
        </pc:spChg>
        <pc:spChg chg="add del mod ord">
          <ac:chgData name="Matthieu De Mari" userId="dfb708c9-d8dc-439f-9a3b-c772bf4a311c" providerId="ADAL" clId="{65E4956F-D451-4500-9E30-0B766A8405C4}" dt="2023-01-31T07:34:08.883" v="5569" actId="478"/>
          <ac:spMkLst>
            <pc:docMk/>
            <pc:sldMk cId="1634473454" sldId="743"/>
            <ac:spMk id="7" creationId="{D8E624EB-DCEF-7EEE-8039-D138AE5E6EAD}"/>
          </ac:spMkLst>
        </pc:spChg>
        <pc:picChg chg="del">
          <ac:chgData name="Matthieu De Mari" userId="dfb708c9-d8dc-439f-9a3b-c772bf4a311c" providerId="ADAL" clId="{65E4956F-D451-4500-9E30-0B766A8405C4}" dt="2023-01-31T07:33:53.696" v="5561" actId="478"/>
          <ac:picMkLst>
            <pc:docMk/>
            <pc:sldMk cId="1634473454" sldId="743"/>
            <ac:picMk id="5" creationId="{97255D86-183F-ADC4-3EF2-9CC572FD1727}"/>
          </ac:picMkLst>
        </pc:picChg>
        <pc:picChg chg="add mod">
          <ac:chgData name="Matthieu De Mari" userId="dfb708c9-d8dc-439f-9a3b-c772bf4a311c" providerId="ADAL" clId="{65E4956F-D451-4500-9E30-0B766A8405C4}" dt="2023-01-31T07:34:16.123" v="5573" actId="1076"/>
          <ac:picMkLst>
            <pc:docMk/>
            <pc:sldMk cId="1634473454" sldId="743"/>
            <ac:picMk id="6" creationId="{37360E81-8BD6-CEDB-E749-977884841BB1}"/>
          </ac:picMkLst>
        </pc:picChg>
        <pc:picChg chg="del">
          <ac:chgData name="Matthieu De Mari" userId="dfb708c9-d8dc-439f-9a3b-c772bf4a311c" providerId="ADAL" clId="{65E4956F-D451-4500-9E30-0B766A8405C4}" dt="2023-01-31T07:33:54.056" v="5562" actId="478"/>
          <ac:picMkLst>
            <pc:docMk/>
            <pc:sldMk cId="1634473454" sldId="743"/>
            <ac:picMk id="8" creationId="{7C4376E5-6B49-2682-197B-810E79E08D21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7:35:41.208" v="5661" actId="20577"/>
        <pc:sldMkLst>
          <pc:docMk/>
          <pc:sldMk cId="4065322207" sldId="744"/>
        </pc:sldMkLst>
        <pc:spChg chg="mod ord">
          <ac:chgData name="Matthieu De Mari" userId="dfb708c9-d8dc-439f-9a3b-c772bf4a311c" providerId="ADAL" clId="{65E4956F-D451-4500-9E30-0B766A8405C4}" dt="2023-01-31T07:34:37.722" v="5620" actId="700"/>
          <ac:spMkLst>
            <pc:docMk/>
            <pc:sldMk cId="4065322207" sldId="744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35:41.208" v="5661" actId="20577"/>
          <ac:spMkLst>
            <pc:docMk/>
            <pc:sldMk cId="4065322207" sldId="744"/>
            <ac:spMk id="3" creationId="{9CCC4100-ACF1-21D8-E2F0-B59E569FE124}"/>
          </ac:spMkLst>
        </pc:spChg>
        <pc:picChg chg="add mod">
          <ac:chgData name="Matthieu De Mari" userId="dfb708c9-d8dc-439f-9a3b-c772bf4a311c" providerId="ADAL" clId="{65E4956F-D451-4500-9E30-0B766A8405C4}" dt="2023-01-31T07:35:12.726" v="5645" actId="1076"/>
          <ac:picMkLst>
            <pc:docMk/>
            <pc:sldMk cId="4065322207" sldId="744"/>
            <ac:picMk id="5" creationId="{77680AFA-88A5-8EBE-BF95-33B03437252D}"/>
          </ac:picMkLst>
        </pc:picChg>
        <pc:picChg chg="del">
          <ac:chgData name="Matthieu De Mari" userId="dfb708c9-d8dc-439f-9a3b-c772bf4a311c" providerId="ADAL" clId="{65E4956F-D451-4500-9E30-0B766A8405C4}" dt="2023-01-31T07:34:44.389" v="5624" actId="478"/>
          <ac:picMkLst>
            <pc:docMk/>
            <pc:sldMk cId="4065322207" sldId="744"/>
            <ac:picMk id="6" creationId="{37360E81-8BD6-CEDB-E749-977884841BB1}"/>
          </ac:picMkLst>
        </pc:picChg>
      </pc:sldChg>
      <pc:sldChg chg="modSp add mod">
        <pc:chgData name="Matthieu De Mari" userId="dfb708c9-d8dc-439f-9a3b-c772bf4a311c" providerId="ADAL" clId="{65E4956F-D451-4500-9E30-0B766A8405C4}" dt="2023-01-31T07:37:11.298" v="5915" actId="113"/>
        <pc:sldMkLst>
          <pc:docMk/>
          <pc:sldMk cId="3204645848" sldId="745"/>
        </pc:sldMkLst>
        <pc:spChg chg="mod">
          <ac:chgData name="Matthieu De Mari" userId="dfb708c9-d8dc-439f-9a3b-c772bf4a311c" providerId="ADAL" clId="{65E4956F-D451-4500-9E30-0B766A8405C4}" dt="2023-01-31T07:37:11.298" v="5915" actId="113"/>
          <ac:spMkLst>
            <pc:docMk/>
            <pc:sldMk cId="3204645848" sldId="745"/>
            <ac:spMk id="3" creationId="{9CCC4100-ACF1-21D8-E2F0-B59E569FE124}"/>
          </ac:spMkLst>
        </pc:spChg>
      </pc:sldChg>
      <pc:sldChg chg="addSp delSp modSp add mod modClrScheme chgLayout">
        <pc:chgData name="Matthieu De Mari" userId="dfb708c9-d8dc-439f-9a3b-c772bf4a311c" providerId="ADAL" clId="{65E4956F-D451-4500-9E30-0B766A8405C4}" dt="2023-01-31T07:47:04.733" v="6570" actId="20577"/>
        <pc:sldMkLst>
          <pc:docMk/>
          <pc:sldMk cId="918135084" sldId="746"/>
        </pc:sldMkLst>
        <pc:spChg chg="mod ord">
          <ac:chgData name="Matthieu De Mari" userId="dfb708c9-d8dc-439f-9a3b-c772bf4a311c" providerId="ADAL" clId="{65E4956F-D451-4500-9E30-0B766A8405C4}" dt="2023-01-31T07:39:35.375" v="6117" actId="700"/>
          <ac:spMkLst>
            <pc:docMk/>
            <pc:sldMk cId="918135084" sldId="746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47:04.733" v="6570" actId="20577"/>
          <ac:spMkLst>
            <pc:docMk/>
            <pc:sldMk cId="918135084" sldId="746"/>
            <ac:spMk id="3" creationId="{9CCC4100-ACF1-21D8-E2F0-B59E569FE124}"/>
          </ac:spMkLst>
        </pc:spChg>
        <pc:spChg chg="add del mod ord">
          <ac:chgData name="Matthieu De Mari" userId="dfb708c9-d8dc-439f-9a3b-c772bf4a311c" providerId="ADAL" clId="{65E4956F-D451-4500-9E30-0B766A8405C4}" dt="2023-01-31T07:39:38.443" v="6119" actId="478"/>
          <ac:spMkLst>
            <pc:docMk/>
            <pc:sldMk cId="918135084" sldId="746"/>
            <ac:spMk id="7" creationId="{5B983AFE-858E-DD21-CD1C-4A8723077661}"/>
          </ac:spMkLst>
        </pc:spChg>
        <pc:spChg chg="add del">
          <ac:chgData name="Matthieu De Mari" userId="dfb708c9-d8dc-439f-9a3b-c772bf4a311c" providerId="ADAL" clId="{65E4956F-D451-4500-9E30-0B766A8405C4}" dt="2023-01-31T07:41:39.871" v="6470" actId="11529"/>
          <ac:spMkLst>
            <pc:docMk/>
            <pc:sldMk cId="918135084" sldId="746"/>
            <ac:spMk id="10" creationId="{36EE528F-4AAD-3247-141F-62F063BB0D00}"/>
          </ac:spMkLst>
        </pc:spChg>
        <pc:spChg chg="add mod">
          <ac:chgData name="Matthieu De Mari" userId="dfb708c9-d8dc-439f-9a3b-c772bf4a311c" providerId="ADAL" clId="{65E4956F-D451-4500-9E30-0B766A8405C4}" dt="2023-01-31T07:42:04.736" v="6540" actId="122"/>
          <ac:spMkLst>
            <pc:docMk/>
            <pc:sldMk cId="918135084" sldId="746"/>
            <ac:spMk id="11" creationId="{7E359F8D-D234-8215-AA8D-08AC63B851F6}"/>
          </ac:spMkLst>
        </pc:spChg>
        <pc:picChg chg="del">
          <ac:chgData name="Matthieu De Mari" userId="dfb708c9-d8dc-439f-9a3b-c772bf4a311c" providerId="ADAL" clId="{65E4956F-D451-4500-9E30-0B766A8405C4}" dt="2023-01-31T07:37:17.952" v="5917" actId="478"/>
          <ac:picMkLst>
            <pc:docMk/>
            <pc:sldMk cId="918135084" sldId="746"/>
            <ac:picMk id="5" creationId="{77680AFA-88A5-8EBE-BF95-33B03437252D}"/>
          </ac:picMkLst>
        </pc:picChg>
        <pc:picChg chg="add del mod">
          <ac:chgData name="Matthieu De Mari" userId="dfb708c9-d8dc-439f-9a3b-c772bf4a311c" providerId="ADAL" clId="{65E4956F-D451-4500-9E30-0B766A8405C4}" dt="2023-01-31T07:39:37.160" v="6118" actId="478"/>
          <ac:picMkLst>
            <pc:docMk/>
            <pc:sldMk cId="918135084" sldId="746"/>
            <ac:picMk id="6" creationId="{ADAC670C-2ADC-1578-912C-BDC0E713A77E}"/>
          </ac:picMkLst>
        </pc:picChg>
        <pc:picChg chg="add mod">
          <ac:chgData name="Matthieu De Mari" userId="dfb708c9-d8dc-439f-9a3b-c772bf4a311c" providerId="ADAL" clId="{65E4956F-D451-4500-9E30-0B766A8405C4}" dt="2023-01-31T07:41:27.912" v="6468" actId="1076"/>
          <ac:picMkLst>
            <pc:docMk/>
            <pc:sldMk cId="918135084" sldId="746"/>
            <ac:picMk id="9" creationId="{F16C78F6-3F6B-F008-240F-E82881719021}"/>
          </ac:picMkLst>
        </pc:picChg>
      </pc:sldChg>
      <pc:sldChg chg="modSp add mod">
        <pc:chgData name="Matthieu De Mari" userId="dfb708c9-d8dc-439f-9a3b-c772bf4a311c" providerId="ADAL" clId="{65E4956F-D451-4500-9E30-0B766A8405C4}" dt="2023-01-31T07:53:44.474" v="7346" actId="20577"/>
        <pc:sldMkLst>
          <pc:docMk/>
          <pc:sldMk cId="2931071828" sldId="747"/>
        </pc:sldMkLst>
        <pc:spChg chg="mod">
          <ac:chgData name="Matthieu De Mari" userId="dfb708c9-d8dc-439f-9a3b-c772bf4a311c" providerId="ADAL" clId="{65E4956F-D451-4500-9E30-0B766A8405C4}" dt="2023-01-31T07:49:52.610" v="6618" actId="20577"/>
          <ac:spMkLst>
            <pc:docMk/>
            <pc:sldMk cId="2931071828" sldId="747"/>
            <ac:spMk id="2" creationId="{2E3E33E8-2C3B-E5C7-E73C-86BCBC9D4811}"/>
          </ac:spMkLst>
        </pc:spChg>
        <pc:spChg chg="mod">
          <ac:chgData name="Matthieu De Mari" userId="dfb708c9-d8dc-439f-9a3b-c772bf4a311c" providerId="ADAL" clId="{65E4956F-D451-4500-9E30-0B766A8405C4}" dt="2023-01-31T07:53:44.474" v="7346" actId="20577"/>
          <ac:spMkLst>
            <pc:docMk/>
            <pc:sldMk cId="2931071828" sldId="747"/>
            <ac:spMk id="3" creationId="{9CCC4100-ACF1-21D8-E2F0-B59E569FE124}"/>
          </ac:spMkLst>
        </pc:spChg>
      </pc:sldChg>
      <pc:sldChg chg="delSp modSp add mod">
        <pc:chgData name="Matthieu De Mari" userId="dfb708c9-d8dc-439f-9a3b-c772bf4a311c" providerId="ADAL" clId="{65E4956F-D451-4500-9E30-0B766A8405C4}" dt="2023-01-31T07:55:26.091" v="7601" actId="113"/>
        <pc:sldMkLst>
          <pc:docMk/>
          <pc:sldMk cId="3978526987" sldId="748"/>
        </pc:sldMkLst>
        <pc:spChg chg="mod">
          <ac:chgData name="Matthieu De Mari" userId="dfb708c9-d8dc-439f-9a3b-c772bf4a311c" providerId="ADAL" clId="{65E4956F-D451-4500-9E30-0B766A8405C4}" dt="2023-01-31T07:55:26.091" v="7601" actId="113"/>
          <ac:spMkLst>
            <pc:docMk/>
            <pc:sldMk cId="3978526987" sldId="748"/>
            <ac:spMk id="5" creationId="{4DE7EC8E-262A-539E-A4A9-D3B1A09420A4}"/>
          </ac:spMkLst>
        </pc:spChg>
        <pc:picChg chg="del">
          <ac:chgData name="Matthieu De Mari" userId="dfb708c9-d8dc-439f-9a3b-c772bf4a311c" providerId="ADAL" clId="{65E4956F-D451-4500-9E30-0B766A8405C4}" dt="2023-01-31T07:54:24.338" v="7348" actId="478"/>
          <ac:picMkLst>
            <pc:docMk/>
            <pc:sldMk cId="3978526987" sldId="748"/>
            <ac:picMk id="11" creationId="{EF513E39-7B7F-4BB2-5D21-35BCCD809D6F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8:02:15.378" v="8097" actId="1076"/>
        <pc:sldMkLst>
          <pc:docMk/>
          <pc:sldMk cId="2316732268" sldId="749"/>
        </pc:sldMkLst>
        <pc:spChg chg="mod ord">
          <ac:chgData name="Matthieu De Mari" userId="dfb708c9-d8dc-439f-9a3b-c772bf4a311c" providerId="ADAL" clId="{65E4956F-D451-4500-9E30-0B766A8405C4}" dt="2023-01-31T07:58:13.264" v="7797" actId="700"/>
          <ac:spMkLst>
            <pc:docMk/>
            <pc:sldMk cId="2316732268" sldId="749"/>
            <ac:spMk id="2" creationId="{D97C42B4-E207-C9EA-4CC3-5FE526AF0594}"/>
          </ac:spMkLst>
        </pc:spChg>
        <pc:spChg chg="mod ord">
          <ac:chgData name="Matthieu De Mari" userId="dfb708c9-d8dc-439f-9a3b-c772bf4a311c" providerId="ADAL" clId="{65E4956F-D451-4500-9E30-0B766A8405C4}" dt="2023-01-31T08:00:29.589" v="7932" actId="207"/>
          <ac:spMkLst>
            <pc:docMk/>
            <pc:sldMk cId="2316732268" sldId="749"/>
            <ac:spMk id="3" creationId="{CE89A62E-0A02-E5E6-C125-17199041EEA2}"/>
          </ac:spMkLst>
        </pc:spChg>
        <pc:spChg chg="add del mod ord">
          <ac:chgData name="Matthieu De Mari" userId="dfb708c9-d8dc-439f-9a3b-c772bf4a311c" providerId="ADAL" clId="{65E4956F-D451-4500-9E30-0B766A8405C4}" dt="2023-01-31T07:58:18.901" v="7806" actId="478"/>
          <ac:spMkLst>
            <pc:docMk/>
            <pc:sldMk cId="2316732268" sldId="749"/>
            <ac:spMk id="4" creationId="{470BDB33-9682-04C7-66B6-9B8A69639B68}"/>
          </ac:spMkLst>
        </pc:spChg>
        <pc:picChg chg="add mod">
          <ac:chgData name="Matthieu De Mari" userId="dfb708c9-d8dc-439f-9a3b-c772bf4a311c" providerId="ADAL" clId="{65E4956F-D451-4500-9E30-0B766A8405C4}" dt="2023-01-31T08:02:12.083" v="8095" actId="1076"/>
          <ac:picMkLst>
            <pc:docMk/>
            <pc:sldMk cId="2316732268" sldId="749"/>
            <ac:picMk id="6" creationId="{160FC422-9A5C-1D41-1A94-1D7A085A4DD5}"/>
          </ac:picMkLst>
        </pc:picChg>
        <pc:picChg chg="add mod">
          <ac:chgData name="Matthieu De Mari" userId="dfb708c9-d8dc-439f-9a3b-c772bf4a311c" providerId="ADAL" clId="{65E4956F-D451-4500-9E30-0B766A8405C4}" dt="2023-01-31T08:02:15.378" v="8097" actId="1076"/>
          <ac:picMkLst>
            <pc:docMk/>
            <pc:sldMk cId="2316732268" sldId="749"/>
            <ac:picMk id="7" creationId="{A570A0B3-8D71-A98D-2AA5-B798834E2608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00:27.371" v="7931" actId="207"/>
        <pc:sldMkLst>
          <pc:docMk/>
          <pc:sldMk cId="3379194796" sldId="750"/>
        </pc:sldMkLst>
        <pc:spChg chg="mod">
          <ac:chgData name="Matthieu De Mari" userId="dfb708c9-d8dc-439f-9a3b-c772bf4a311c" providerId="ADAL" clId="{65E4956F-D451-4500-9E30-0B766A8405C4}" dt="2023-01-31T08:00:27.371" v="7931" actId="207"/>
          <ac:spMkLst>
            <pc:docMk/>
            <pc:sldMk cId="3379194796" sldId="750"/>
            <ac:spMk id="3" creationId="{CE89A62E-0A02-E5E6-C125-17199041EEA2}"/>
          </ac:spMkLst>
        </pc:spChg>
        <pc:picChg chg="add mod">
          <ac:chgData name="Matthieu De Mari" userId="dfb708c9-d8dc-439f-9a3b-c772bf4a311c" providerId="ADAL" clId="{65E4956F-D451-4500-9E30-0B766A8405C4}" dt="2023-01-31T07:59:13.014" v="7814" actId="1076"/>
          <ac:picMkLst>
            <pc:docMk/>
            <pc:sldMk cId="3379194796" sldId="750"/>
            <ac:picMk id="5" creationId="{871D9B60-FC90-8D01-A979-82FB20A2942A}"/>
          </ac:picMkLst>
        </pc:picChg>
        <pc:picChg chg="del">
          <ac:chgData name="Matthieu De Mari" userId="dfb708c9-d8dc-439f-9a3b-c772bf4a311c" providerId="ADAL" clId="{65E4956F-D451-4500-9E30-0B766A8405C4}" dt="2023-01-31T07:59:09.909" v="7812" actId="478"/>
          <ac:picMkLst>
            <pc:docMk/>
            <pc:sldMk cId="3379194796" sldId="750"/>
            <ac:picMk id="6" creationId="{160FC422-9A5C-1D41-1A94-1D7A085A4DD5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00:31.852" v="7933" actId="207"/>
        <pc:sldMkLst>
          <pc:docMk/>
          <pc:sldMk cId="2249021927" sldId="751"/>
        </pc:sldMkLst>
        <pc:spChg chg="mod">
          <ac:chgData name="Matthieu De Mari" userId="dfb708c9-d8dc-439f-9a3b-c772bf4a311c" providerId="ADAL" clId="{65E4956F-D451-4500-9E30-0B766A8405C4}" dt="2023-01-31T08:00:31.852" v="7933" actId="207"/>
          <ac:spMkLst>
            <pc:docMk/>
            <pc:sldMk cId="2249021927" sldId="751"/>
            <ac:spMk id="3" creationId="{CE89A62E-0A02-E5E6-C125-17199041EEA2}"/>
          </ac:spMkLst>
        </pc:spChg>
        <pc:spChg chg="add mod">
          <ac:chgData name="Matthieu De Mari" userId="dfb708c9-d8dc-439f-9a3b-c772bf4a311c" providerId="ADAL" clId="{65E4956F-D451-4500-9E30-0B766A8405C4}" dt="2023-01-31T07:59:27.503" v="7818" actId="1076"/>
          <ac:spMkLst>
            <pc:docMk/>
            <pc:sldMk cId="2249021927" sldId="751"/>
            <ac:spMk id="6" creationId="{7806AEA3-66E3-EC7D-F037-5FAA998984DD}"/>
          </ac:spMkLst>
        </pc:spChg>
        <pc:spChg chg="add mod">
          <ac:chgData name="Matthieu De Mari" userId="dfb708c9-d8dc-439f-9a3b-c772bf4a311c" providerId="ADAL" clId="{65E4956F-D451-4500-9E30-0B766A8405C4}" dt="2023-01-31T08:00:05.920" v="7924" actId="1076"/>
          <ac:spMkLst>
            <pc:docMk/>
            <pc:sldMk cId="2249021927" sldId="751"/>
            <ac:spMk id="7" creationId="{B2524D99-2B28-029F-09E4-32FB45D52147}"/>
          </ac:spMkLst>
        </pc:spChg>
        <pc:picChg chg="add mod">
          <ac:chgData name="Matthieu De Mari" userId="dfb708c9-d8dc-439f-9a3b-c772bf4a311c" providerId="ADAL" clId="{65E4956F-D451-4500-9E30-0B766A8405C4}" dt="2023-01-31T07:59:27.503" v="7818" actId="1076"/>
          <ac:picMkLst>
            <pc:docMk/>
            <pc:sldMk cId="2249021927" sldId="751"/>
            <ac:picMk id="4" creationId="{B5A4BC48-8492-120E-0AF2-9EB61B25E7E6}"/>
          </ac:picMkLst>
        </pc:picChg>
        <pc:picChg chg="del">
          <ac:chgData name="Matthieu De Mari" userId="dfb708c9-d8dc-439f-9a3b-c772bf4a311c" providerId="ADAL" clId="{65E4956F-D451-4500-9E30-0B766A8405C4}" dt="2023-01-31T07:59:24.759" v="7816" actId="478"/>
          <ac:picMkLst>
            <pc:docMk/>
            <pc:sldMk cId="2249021927" sldId="751"/>
            <ac:picMk id="5" creationId="{871D9B60-FC90-8D01-A979-82FB20A2942A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02:26.819" v="8100" actId="478"/>
        <pc:sldMkLst>
          <pc:docMk/>
          <pc:sldMk cId="2393023523" sldId="752"/>
        </pc:sldMkLst>
        <pc:spChg chg="mod">
          <ac:chgData name="Matthieu De Mari" userId="dfb708c9-d8dc-439f-9a3b-c772bf4a311c" providerId="ADAL" clId="{65E4956F-D451-4500-9E30-0B766A8405C4}" dt="2023-01-31T08:01:22.574" v="8080" actId="113"/>
          <ac:spMkLst>
            <pc:docMk/>
            <pc:sldMk cId="2393023523" sldId="752"/>
            <ac:spMk id="3" creationId="{CE89A62E-0A02-E5E6-C125-17199041EEA2}"/>
          </ac:spMkLst>
        </pc:spChg>
        <pc:picChg chg="add del">
          <ac:chgData name="Matthieu De Mari" userId="dfb708c9-d8dc-439f-9a3b-c772bf4a311c" providerId="ADAL" clId="{65E4956F-D451-4500-9E30-0B766A8405C4}" dt="2023-01-31T08:02:26.819" v="8100" actId="478"/>
          <ac:picMkLst>
            <pc:docMk/>
            <pc:sldMk cId="2393023523" sldId="752"/>
            <ac:picMk id="4" creationId="{B5A4BC48-8492-120E-0AF2-9EB61B25E7E6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8:03:23.381" v="8197" actId="700"/>
        <pc:sldMkLst>
          <pc:docMk/>
          <pc:sldMk cId="97298847" sldId="753"/>
        </pc:sldMkLst>
        <pc:spChg chg="mod ord">
          <ac:chgData name="Matthieu De Mari" userId="dfb708c9-d8dc-439f-9a3b-c772bf4a311c" providerId="ADAL" clId="{65E4956F-D451-4500-9E30-0B766A8405C4}" dt="2023-01-31T08:03:23.381" v="8197" actId="700"/>
          <ac:spMkLst>
            <pc:docMk/>
            <pc:sldMk cId="97298847" sldId="753"/>
            <ac:spMk id="2" creationId="{D97C42B4-E207-C9EA-4CC3-5FE526AF0594}"/>
          </ac:spMkLst>
        </pc:spChg>
        <pc:spChg chg="mod ord">
          <ac:chgData name="Matthieu De Mari" userId="dfb708c9-d8dc-439f-9a3b-c772bf4a311c" providerId="ADAL" clId="{65E4956F-D451-4500-9E30-0B766A8405C4}" dt="2023-01-31T08:03:23.381" v="8197" actId="700"/>
          <ac:spMkLst>
            <pc:docMk/>
            <pc:sldMk cId="97298847" sldId="753"/>
            <ac:spMk id="3" creationId="{CE89A62E-0A02-E5E6-C125-17199041EEA2}"/>
          </ac:spMkLst>
        </pc:spChg>
        <pc:spChg chg="del">
          <ac:chgData name="Matthieu De Mari" userId="dfb708c9-d8dc-439f-9a3b-c772bf4a311c" providerId="ADAL" clId="{65E4956F-D451-4500-9E30-0B766A8405C4}" dt="2023-01-31T08:01:32.471" v="8084" actId="478"/>
          <ac:spMkLst>
            <pc:docMk/>
            <pc:sldMk cId="97298847" sldId="753"/>
            <ac:spMk id="6" creationId="{7806AEA3-66E3-EC7D-F037-5FAA998984DD}"/>
          </ac:spMkLst>
        </pc:spChg>
        <pc:spChg chg="del">
          <ac:chgData name="Matthieu De Mari" userId="dfb708c9-d8dc-439f-9a3b-c772bf4a311c" providerId="ADAL" clId="{65E4956F-D451-4500-9E30-0B766A8405C4}" dt="2023-01-31T08:01:31.012" v="8083" actId="478"/>
          <ac:spMkLst>
            <pc:docMk/>
            <pc:sldMk cId="97298847" sldId="753"/>
            <ac:spMk id="7" creationId="{B2524D99-2B28-029F-09E4-32FB45D52147}"/>
          </ac:spMkLst>
        </pc:spChg>
        <pc:picChg chg="del">
          <ac:chgData name="Matthieu De Mari" userId="dfb708c9-d8dc-439f-9a3b-c772bf4a311c" providerId="ADAL" clId="{65E4956F-D451-4500-9E30-0B766A8405C4}" dt="2023-01-31T08:01:29.705" v="8082" actId="478"/>
          <ac:picMkLst>
            <pc:docMk/>
            <pc:sldMk cId="97298847" sldId="753"/>
            <ac:picMk id="4" creationId="{B5A4BC48-8492-120E-0AF2-9EB61B25E7E6}"/>
          </ac:picMkLst>
        </pc:picChg>
        <pc:picChg chg="add mod modCrop">
          <ac:chgData name="Matthieu De Mari" userId="dfb708c9-d8dc-439f-9a3b-c772bf4a311c" providerId="ADAL" clId="{65E4956F-D451-4500-9E30-0B766A8405C4}" dt="2023-01-31T08:03:13.747" v="8195" actId="1076"/>
          <ac:picMkLst>
            <pc:docMk/>
            <pc:sldMk cId="97298847" sldId="753"/>
            <ac:picMk id="8" creationId="{BDBF56C6-F871-9322-C44E-478F2EA08FA6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8:11:21.937" v="8378" actId="1076"/>
        <pc:sldMkLst>
          <pc:docMk/>
          <pc:sldMk cId="1700831633" sldId="754"/>
        </pc:sldMkLst>
        <pc:spChg chg="mod ord">
          <ac:chgData name="Matthieu De Mari" userId="dfb708c9-d8dc-439f-9a3b-c772bf4a311c" providerId="ADAL" clId="{65E4956F-D451-4500-9E30-0B766A8405C4}" dt="2023-01-31T08:08:41.705" v="8374" actId="20577"/>
          <ac:spMkLst>
            <pc:docMk/>
            <pc:sldMk cId="1700831633" sldId="754"/>
            <ac:spMk id="2" creationId="{D97C42B4-E207-C9EA-4CC3-5FE526AF0594}"/>
          </ac:spMkLst>
        </pc:spChg>
        <pc:spChg chg="mod ord">
          <ac:chgData name="Matthieu De Mari" userId="dfb708c9-d8dc-439f-9a3b-c772bf4a311c" providerId="ADAL" clId="{65E4956F-D451-4500-9E30-0B766A8405C4}" dt="2023-01-31T08:08:18.336" v="8324" actId="113"/>
          <ac:spMkLst>
            <pc:docMk/>
            <pc:sldMk cId="1700831633" sldId="754"/>
            <ac:spMk id="3" creationId="{CE89A62E-0A02-E5E6-C125-17199041EEA2}"/>
          </ac:spMkLst>
        </pc:spChg>
        <pc:spChg chg="add del mod ord">
          <ac:chgData name="Matthieu De Mari" userId="dfb708c9-d8dc-439f-9a3b-c772bf4a311c" providerId="ADAL" clId="{65E4956F-D451-4500-9E30-0B766A8405C4}" dt="2023-01-31T08:04:02.006" v="8282" actId="478"/>
          <ac:spMkLst>
            <pc:docMk/>
            <pc:sldMk cId="1700831633" sldId="754"/>
            <ac:spMk id="4" creationId="{8707F045-B446-A5DF-69A8-2BCCA5CECFBA}"/>
          </ac:spMkLst>
        </pc:spChg>
        <pc:picChg chg="add mod">
          <ac:chgData name="Matthieu De Mari" userId="dfb708c9-d8dc-439f-9a3b-c772bf4a311c" providerId="ADAL" clId="{65E4956F-D451-4500-9E30-0B766A8405C4}" dt="2023-01-31T08:11:21.937" v="8378" actId="1076"/>
          <ac:picMkLst>
            <pc:docMk/>
            <pc:sldMk cId="1700831633" sldId="754"/>
            <ac:picMk id="6" creationId="{43A75D9A-88EE-60D1-BF12-69315B99E08D}"/>
          </ac:picMkLst>
        </pc:picChg>
        <pc:picChg chg="del">
          <ac:chgData name="Matthieu De Mari" userId="dfb708c9-d8dc-439f-9a3b-c772bf4a311c" providerId="ADAL" clId="{65E4956F-D451-4500-9E30-0B766A8405C4}" dt="2023-01-31T08:03:31.968" v="8200" actId="478"/>
          <ac:picMkLst>
            <pc:docMk/>
            <pc:sldMk cId="1700831633" sldId="754"/>
            <ac:picMk id="8" creationId="{BDBF56C6-F871-9322-C44E-478F2EA08FA6}"/>
          </ac:picMkLst>
        </pc:picChg>
      </pc:sldChg>
      <pc:sldChg chg="addSp delSp modSp add del mod">
        <pc:chgData name="Matthieu De Mari" userId="dfb708c9-d8dc-439f-9a3b-c772bf4a311c" providerId="ADAL" clId="{65E4956F-D451-4500-9E30-0B766A8405C4}" dt="2023-01-31T08:02:17.313" v="8098" actId="47"/>
        <pc:sldMkLst>
          <pc:docMk/>
          <pc:sldMk cId="3933661563" sldId="754"/>
        </pc:sldMkLst>
        <pc:picChg chg="add del mod modCrop">
          <ac:chgData name="Matthieu De Mari" userId="dfb708c9-d8dc-439f-9a3b-c772bf4a311c" providerId="ADAL" clId="{65E4956F-D451-4500-9E30-0B766A8405C4}" dt="2023-01-31T08:02:07.369" v="8093" actId="21"/>
          <ac:picMkLst>
            <pc:docMk/>
            <pc:sldMk cId="3933661563" sldId="754"/>
            <ac:picMk id="5" creationId="{4FE3E92D-47B0-C709-0566-788279B5DAA0}"/>
          </ac:picMkLst>
        </pc:picChg>
        <pc:picChg chg="del">
          <ac:chgData name="Matthieu De Mari" userId="dfb708c9-d8dc-439f-9a3b-c772bf4a311c" providerId="ADAL" clId="{65E4956F-D451-4500-9E30-0B766A8405C4}" dt="2023-01-31T08:01:37.086" v="8086" actId="478"/>
          <ac:picMkLst>
            <pc:docMk/>
            <pc:sldMk cId="3933661563" sldId="754"/>
            <ac:picMk id="6" creationId="{160FC422-9A5C-1D41-1A94-1D7A085A4DD5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12:34.581" v="8413"/>
        <pc:sldMkLst>
          <pc:docMk/>
          <pc:sldMk cId="1643227240" sldId="755"/>
        </pc:sldMkLst>
        <pc:spChg chg="mod">
          <ac:chgData name="Matthieu De Mari" userId="dfb708c9-d8dc-439f-9a3b-c772bf4a311c" providerId="ADAL" clId="{65E4956F-D451-4500-9E30-0B766A8405C4}" dt="2023-01-31T08:12:21.040" v="8411" actId="20577"/>
          <ac:spMkLst>
            <pc:docMk/>
            <pc:sldMk cId="1643227240" sldId="755"/>
            <ac:spMk id="3" creationId="{CE89A62E-0A02-E5E6-C125-17199041EEA2}"/>
          </ac:spMkLst>
        </pc:spChg>
        <pc:spChg chg="add mod">
          <ac:chgData name="Matthieu De Mari" userId="dfb708c9-d8dc-439f-9a3b-c772bf4a311c" providerId="ADAL" clId="{65E4956F-D451-4500-9E30-0B766A8405C4}" dt="2023-01-31T08:12:34.581" v="8413"/>
          <ac:spMkLst>
            <pc:docMk/>
            <pc:sldMk cId="1643227240" sldId="755"/>
            <ac:spMk id="5" creationId="{F5349A82-2D79-4B13-BA99-4B15994A0B50}"/>
          </ac:spMkLst>
        </pc:spChg>
        <pc:spChg chg="add mod">
          <ac:chgData name="Matthieu De Mari" userId="dfb708c9-d8dc-439f-9a3b-c772bf4a311c" providerId="ADAL" clId="{65E4956F-D451-4500-9E30-0B766A8405C4}" dt="2023-01-31T08:12:34.581" v="8413"/>
          <ac:spMkLst>
            <pc:docMk/>
            <pc:sldMk cId="1643227240" sldId="755"/>
            <ac:spMk id="7" creationId="{F19FEB29-9123-FCF4-AC64-BB016CA60501}"/>
          </ac:spMkLst>
        </pc:spChg>
        <pc:picChg chg="add mod">
          <ac:chgData name="Matthieu De Mari" userId="dfb708c9-d8dc-439f-9a3b-c772bf4a311c" providerId="ADAL" clId="{65E4956F-D451-4500-9E30-0B766A8405C4}" dt="2023-01-31T08:12:34.581" v="8413"/>
          <ac:picMkLst>
            <pc:docMk/>
            <pc:sldMk cId="1643227240" sldId="755"/>
            <ac:picMk id="4" creationId="{4D1607BB-585B-EA10-8160-7A5A3E151A8C}"/>
          </ac:picMkLst>
        </pc:picChg>
        <pc:picChg chg="del">
          <ac:chgData name="Matthieu De Mari" userId="dfb708c9-d8dc-439f-9a3b-c772bf4a311c" providerId="ADAL" clId="{65E4956F-D451-4500-9E30-0B766A8405C4}" dt="2023-01-31T08:12:28.549" v="8412" actId="478"/>
          <ac:picMkLst>
            <pc:docMk/>
            <pc:sldMk cId="1643227240" sldId="755"/>
            <ac:picMk id="6" creationId="{43A75D9A-88EE-60D1-BF12-69315B99E08D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15:01.050" v="8474" actId="27636"/>
        <pc:sldMkLst>
          <pc:docMk/>
          <pc:sldMk cId="866969377" sldId="756"/>
        </pc:sldMkLst>
        <pc:spChg chg="mod">
          <ac:chgData name="Matthieu De Mari" userId="dfb708c9-d8dc-439f-9a3b-c772bf4a311c" providerId="ADAL" clId="{65E4956F-D451-4500-9E30-0B766A8405C4}" dt="2023-01-31T08:15:01.050" v="8474" actId="27636"/>
          <ac:spMkLst>
            <pc:docMk/>
            <pc:sldMk cId="866969377" sldId="756"/>
            <ac:spMk id="3" creationId="{CE89A62E-0A02-E5E6-C125-17199041EEA2}"/>
          </ac:spMkLst>
        </pc:spChg>
        <pc:spChg chg="del mod">
          <ac:chgData name="Matthieu De Mari" userId="dfb708c9-d8dc-439f-9a3b-c772bf4a311c" providerId="ADAL" clId="{65E4956F-D451-4500-9E30-0B766A8405C4}" dt="2023-01-31T08:13:25.458" v="8458" actId="478"/>
          <ac:spMkLst>
            <pc:docMk/>
            <pc:sldMk cId="866969377" sldId="756"/>
            <ac:spMk id="5" creationId="{F5349A82-2D79-4B13-BA99-4B15994A0B50}"/>
          </ac:spMkLst>
        </pc:spChg>
        <pc:spChg chg="del">
          <ac:chgData name="Matthieu De Mari" userId="dfb708c9-d8dc-439f-9a3b-c772bf4a311c" providerId="ADAL" clId="{65E4956F-D451-4500-9E30-0B766A8405C4}" dt="2023-01-31T08:13:26.600" v="8459" actId="478"/>
          <ac:spMkLst>
            <pc:docMk/>
            <pc:sldMk cId="866969377" sldId="756"/>
            <ac:spMk id="7" creationId="{F19FEB29-9123-FCF4-AC64-BB016CA60501}"/>
          </ac:spMkLst>
        </pc:spChg>
        <pc:picChg chg="del">
          <ac:chgData name="Matthieu De Mari" userId="dfb708c9-d8dc-439f-9a3b-c772bf4a311c" providerId="ADAL" clId="{65E4956F-D451-4500-9E30-0B766A8405C4}" dt="2023-01-31T08:13:24.374" v="8456" actId="478"/>
          <ac:picMkLst>
            <pc:docMk/>
            <pc:sldMk cId="866969377" sldId="756"/>
            <ac:picMk id="4" creationId="{4D1607BB-585B-EA10-8160-7A5A3E151A8C}"/>
          </ac:picMkLst>
        </pc:picChg>
        <pc:picChg chg="add mod">
          <ac:chgData name="Matthieu De Mari" userId="dfb708c9-d8dc-439f-9a3b-c772bf4a311c" providerId="ADAL" clId="{65E4956F-D451-4500-9E30-0B766A8405C4}" dt="2023-01-31T08:14:42.921" v="8463" actId="1076"/>
          <ac:picMkLst>
            <pc:docMk/>
            <pc:sldMk cId="866969377" sldId="756"/>
            <ac:picMk id="8" creationId="{3E33F2A5-D1B1-1C68-D3AA-3E101817ECE5}"/>
          </ac:picMkLst>
        </pc:picChg>
      </pc:sldChg>
      <pc:sldChg chg="modSp add mod">
        <pc:chgData name="Matthieu De Mari" userId="dfb708c9-d8dc-439f-9a3b-c772bf4a311c" providerId="ADAL" clId="{65E4956F-D451-4500-9E30-0B766A8405C4}" dt="2023-01-31T08:25:26.336" v="9411" actId="20577"/>
        <pc:sldMkLst>
          <pc:docMk/>
          <pc:sldMk cId="2525469962" sldId="757"/>
        </pc:sldMkLst>
        <pc:spChg chg="mod">
          <ac:chgData name="Matthieu De Mari" userId="dfb708c9-d8dc-439f-9a3b-c772bf4a311c" providerId="ADAL" clId="{65E4956F-D451-4500-9E30-0B766A8405C4}" dt="2023-01-31T08:25:26.336" v="9411" actId="20577"/>
          <ac:spMkLst>
            <pc:docMk/>
            <pc:sldMk cId="2525469962" sldId="757"/>
            <ac:spMk id="3" creationId="{22FE9C94-E2A2-3EF4-0E00-C6BD6C7A59F7}"/>
          </ac:spMkLst>
        </pc:spChg>
      </pc:sldChg>
      <pc:sldChg chg="modSp add mod">
        <pc:chgData name="Matthieu De Mari" userId="dfb708c9-d8dc-439f-9a3b-c772bf4a311c" providerId="ADAL" clId="{65E4956F-D451-4500-9E30-0B766A8405C4}" dt="2023-01-31T08:25:22.780" v="9410" actId="20577"/>
        <pc:sldMkLst>
          <pc:docMk/>
          <pc:sldMk cId="571242276" sldId="758"/>
        </pc:sldMkLst>
        <pc:spChg chg="mod">
          <ac:chgData name="Matthieu De Mari" userId="dfb708c9-d8dc-439f-9a3b-c772bf4a311c" providerId="ADAL" clId="{65E4956F-D451-4500-9E30-0B766A8405C4}" dt="2023-01-31T08:25:22.780" v="9410" actId="20577"/>
          <ac:spMkLst>
            <pc:docMk/>
            <pc:sldMk cId="571242276" sldId="758"/>
            <ac:spMk id="3" creationId="{22FE9C94-E2A2-3EF4-0E00-C6BD6C7A59F7}"/>
          </ac:spMkLst>
        </pc:spChg>
      </pc:sldChg>
      <pc:sldChg chg="addSp delSp modSp add mod chgLayout">
        <pc:chgData name="Matthieu De Mari" userId="dfb708c9-d8dc-439f-9a3b-c772bf4a311c" providerId="ADAL" clId="{65E4956F-D451-4500-9E30-0B766A8405C4}" dt="2023-01-31T08:31:31.306" v="9717" actId="20577"/>
        <pc:sldMkLst>
          <pc:docMk/>
          <pc:sldMk cId="1598131875" sldId="759"/>
        </pc:sldMkLst>
        <pc:spChg chg="add del mod ord">
          <ac:chgData name="Matthieu De Mari" userId="dfb708c9-d8dc-439f-9a3b-c772bf4a311c" providerId="ADAL" clId="{65E4956F-D451-4500-9E30-0B766A8405C4}" dt="2023-01-31T08:29:49.045" v="9682" actId="478"/>
          <ac:spMkLst>
            <pc:docMk/>
            <pc:sldMk cId="1598131875" sldId="759"/>
            <ac:spMk id="2" creationId="{D7F6EAC1-E5EF-5443-C2D2-79BDB756F876}"/>
          </ac:spMkLst>
        </pc:spChg>
        <pc:spChg chg="mod ord">
          <ac:chgData name="Matthieu De Mari" userId="dfb708c9-d8dc-439f-9a3b-c772bf4a311c" providerId="ADAL" clId="{65E4956F-D451-4500-9E30-0B766A8405C4}" dt="2023-01-31T08:31:31.306" v="9717" actId="20577"/>
          <ac:spMkLst>
            <pc:docMk/>
            <pc:sldMk cId="1598131875" sldId="759"/>
            <ac:spMk id="3" creationId="{22FE9C94-E2A2-3EF4-0E00-C6BD6C7A59F7}"/>
          </ac:spMkLst>
        </pc:spChg>
        <pc:spChg chg="mod ord">
          <ac:chgData name="Matthieu De Mari" userId="dfb708c9-d8dc-439f-9a3b-c772bf4a311c" providerId="ADAL" clId="{65E4956F-D451-4500-9E30-0B766A8405C4}" dt="2023-01-31T08:25:44.169" v="9414" actId="700"/>
          <ac:spMkLst>
            <pc:docMk/>
            <pc:sldMk cId="1598131875" sldId="759"/>
            <ac:spMk id="4" creationId="{E7F0E842-4644-CF1E-50C0-F47AEFAA97C7}"/>
          </ac:spMkLst>
        </pc:spChg>
        <pc:spChg chg="add del mod">
          <ac:chgData name="Matthieu De Mari" userId="dfb708c9-d8dc-439f-9a3b-c772bf4a311c" providerId="ADAL" clId="{65E4956F-D451-4500-9E30-0B766A8405C4}" dt="2023-01-31T08:29:51.203" v="9683" actId="478"/>
          <ac:spMkLst>
            <pc:docMk/>
            <pc:sldMk cId="1598131875" sldId="759"/>
            <ac:spMk id="7" creationId="{13B8EABF-7349-BC22-32B9-92726FF6E5F7}"/>
          </ac:spMkLst>
        </pc:spChg>
        <pc:picChg chg="del">
          <ac:chgData name="Matthieu De Mari" userId="dfb708c9-d8dc-439f-9a3b-c772bf4a311c" providerId="ADAL" clId="{65E4956F-D451-4500-9E30-0B766A8405C4}" dt="2023-01-31T08:25:41.253" v="9413" actId="478"/>
          <ac:picMkLst>
            <pc:docMk/>
            <pc:sldMk cId="1598131875" sldId="759"/>
            <ac:picMk id="5" creationId="{45E73179-634A-C030-DA64-295791FD5EA9}"/>
          </ac:picMkLst>
        </pc:picChg>
        <pc:picChg chg="add mod">
          <ac:chgData name="Matthieu De Mari" userId="dfb708c9-d8dc-439f-9a3b-c772bf4a311c" providerId="ADAL" clId="{65E4956F-D451-4500-9E30-0B766A8405C4}" dt="2023-01-31T08:29:52.311" v="9684"/>
          <ac:picMkLst>
            <pc:docMk/>
            <pc:sldMk cId="1598131875" sldId="759"/>
            <ac:picMk id="8" creationId="{B7A8B60F-E868-C711-153B-E2B86AEA1E6C}"/>
          </ac:picMkLst>
        </pc:picChg>
      </pc:sldChg>
      <pc:sldChg chg="addSp modSp new mod modClrScheme chgLayout">
        <pc:chgData name="Matthieu De Mari" userId="dfb708c9-d8dc-439f-9a3b-c772bf4a311c" providerId="ADAL" clId="{65E4956F-D451-4500-9E30-0B766A8405C4}" dt="2023-01-31T09:09:49.198" v="11880" actId="113"/>
        <pc:sldMkLst>
          <pc:docMk/>
          <pc:sldMk cId="3051986941" sldId="760"/>
        </pc:sldMkLst>
        <pc:spChg chg="mod ord">
          <ac:chgData name="Matthieu De Mari" userId="dfb708c9-d8dc-439f-9a3b-c772bf4a311c" providerId="ADAL" clId="{65E4956F-D451-4500-9E30-0B766A8405C4}" dt="2023-01-31T09:09:07.652" v="11784" actId="700"/>
          <ac:spMkLst>
            <pc:docMk/>
            <pc:sldMk cId="3051986941" sldId="760"/>
            <ac:spMk id="2" creationId="{5FC6389E-18C5-A49B-CAB4-DD13503641AF}"/>
          </ac:spMkLst>
        </pc:spChg>
        <pc:spChg chg="mod ord">
          <ac:chgData name="Matthieu De Mari" userId="dfb708c9-d8dc-439f-9a3b-c772bf4a311c" providerId="ADAL" clId="{65E4956F-D451-4500-9E30-0B766A8405C4}" dt="2023-01-31T09:09:49.198" v="11880" actId="113"/>
          <ac:spMkLst>
            <pc:docMk/>
            <pc:sldMk cId="3051986941" sldId="760"/>
            <ac:spMk id="3" creationId="{FAFA3726-DCDE-94BD-7BC4-92D971C0985C}"/>
          </ac:spMkLst>
        </pc:spChg>
        <pc:spChg chg="add mod ord">
          <ac:chgData name="Matthieu De Mari" userId="dfb708c9-d8dc-439f-9a3b-c772bf4a311c" providerId="ADAL" clId="{65E4956F-D451-4500-9E30-0B766A8405C4}" dt="2023-01-31T09:09:47.751" v="11878" actId="27636"/>
          <ac:spMkLst>
            <pc:docMk/>
            <pc:sldMk cId="3051986941" sldId="760"/>
            <ac:spMk id="4" creationId="{CBAB6766-52DB-8BF6-A95D-575DF203FDFB}"/>
          </ac:spMkLst>
        </pc:spChg>
      </pc:sldChg>
      <pc:sldChg chg="modSp new mod">
        <pc:chgData name="Matthieu De Mari" userId="dfb708c9-d8dc-439f-9a3b-c772bf4a311c" providerId="ADAL" clId="{65E4956F-D451-4500-9E30-0B766A8405C4}" dt="2023-01-31T09:25:23.954" v="12686" actId="27636"/>
        <pc:sldMkLst>
          <pc:docMk/>
          <pc:sldMk cId="2432930405" sldId="761"/>
        </pc:sldMkLst>
        <pc:spChg chg="mod">
          <ac:chgData name="Matthieu De Mari" userId="dfb708c9-d8dc-439f-9a3b-c772bf4a311c" providerId="ADAL" clId="{65E4956F-D451-4500-9E30-0B766A8405C4}" dt="2023-01-31T09:14:02.657" v="11937" actId="20577"/>
          <ac:spMkLst>
            <pc:docMk/>
            <pc:sldMk cId="2432930405" sldId="761"/>
            <ac:spMk id="2" creationId="{EA6552EF-9E6D-0F6B-DB33-9ACDE4E5915E}"/>
          </ac:spMkLst>
        </pc:spChg>
        <pc:spChg chg="mod">
          <ac:chgData name="Matthieu De Mari" userId="dfb708c9-d8dc-439f-9a3b-c772bf4a311c" providerId="ADAL" clId="{65E4956F-D451-4500-9E30-0B766A8405C4}" dt="2023-01-31T09:25:23.954" v="12686" actId="27636"/>
          <ac:spMkLst>
            <pc:docMk/>
            <pc:sldMk cId="2432930405" sldId="761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1-31T08:50:34.537" v="10356"/>
        <pc:sldMkLst>
          <pc:docMk/>
          <pc:sldMk cId="1566111724" sldId="762"/>
        </pc:sldMkLst>
        <pc:spChg chg="mod">
          <ac:chgData name="Matthieu De Mari" userId="dfb708c9-d8dc-439f-9a3b-c772bf4a311c" providerId="ADAL" clId="{65E4956F-D451-4500-9E30-0B766A8405C4}" dt="2023-01-31T08:50:34.537" v="10356"/>
          <ac:spMkLst>
            <pc:docMk/>
            <pc:sldMk cId="1566111724" sldId="762"/>
            <ac:spMk id="3" creationId="{03A6D8B5-001B-FE1E-61F3-468A2097ADCF}"/>
          </ac:spMkLst>
        </pc:spChg>
      </pc:sldChg>
      <pc:sldChg chg="addSp delSp modSp new mod modClrScheme chgLayout">
        <pc:chgData name="Matthieu De Mari" userId="dfb708c9-d8dc-439f-9a3b-c772bf4a311c" providerId="ADAL" clId="{65E4956F-D451-4500-9E30-0B766A8405C4}" dt="2023-01-31T08:52:24.899" v="10523" actId="20577"/>
        <pc:sldMkLst>
          <pc:docMk/>
          <pc:sldMk cId="2732204578" sldId="763"/>
        </pc:sldMkLst>
        <pc:spChg chg="del mod ord">
          <ac:chgData name="Matthieu De Mari" userId="dfb708c9-d8dc-439f-9a3b-c772bf4a311c" providerId="ADAL" clId="{65E4956F-D451-4500-9E30-0B766A8405C4}" dt="2023-01-31T08:51:48.551" v="10358" actId="700"/>
          <ac:spMkLst>
            <pc:docMk/>
            <pc:sldMk cId="2732204578" sldId="763"/>
            <ac:spMk id="2" creationId="{6191B152-2C22-9A61-F6D7-FA915F5CFF3A}"/>
          </ac:spMkLst>
        </pc:spChg>
        <pc:spChg chg="del mod ord">
          <ac:chgData name="Matthieu De Mari" userId="dfb708c9-d8dc-439f-9a3b-c772bf4a311c" providerId="ADAL" clId="{65E4956F-D451-4500-9E30-0B766A8405C4}" dt="2023-01-31T08:51:48.551" v="10358" actId="700"/>
          <ac:spMkLst>
            <pc:docMk/>
            <pc:sldMk cId="2732204578" sldId="763"/>
            <ac:spMk id="3" creationId="{63C585C9-443D-31E7-EF89-D504B81F044B}"/>
          </ac:spMkLst>
        </pc:spChg>
        <pc:spChg chg="del">
          <ac:chgData name="Matthieu De Mari" userId="dfb708c9-d8dc-439f-9a3b-c772bf4a311c" providerId="ADAL" clId="{65E4956F-D451-4500-9E30-0B766A8405C4}" dt="2023-01-31T08:51:48.551" v="10358" actId="700"/>
          <ac:spMkLst>
            <pc:docMk/>
            <pc:sldMk cId="2732204578" sldId="763"/>
            <ac:spMk id="4" creationId="{EAC54499-306E-8F08-F00B-5493207243F6}"/>
          </ac:spMkLst>
        </pc:spChg>
        <pc:spChg chg="add mod ord">
          <ac:chgData name="Matthieu De Mari" userId="dfb708c9-d8dc-439f-9a3b-c772bf4a311c" providerId="ADAL" clId="{65E4956F-D451-4500-9E30-0B766A8405C4}" dt="2023-01-31T08:51:53.960" v="10387" actId="20577"/>
          <ac:spMkLst>
            <pc:docMk/>
            <pc:sldMk cId="2732204578" sldId="763"/>
            <ac:spMk id="5" creationId="{D8CF67A5-1F0C-EAEC-7995-E3780C13C67A}"/>
          </ac:spMkLst>
        </pc:spChg>
        <pc:spChg chg="add mod ord">
          <ac:chgData name="Matthieu De Mari" userId="dfb708c9-d8dc-439f-9a3b-c772bf4a311c" providerId="ADAL" clId="{65E4956F-D451-4500-9E30-0B766A8405C4}" dt="2023-01-31T08:52:24.899" v="10523" actId="20577"/>
          <ac:spMkLst>
            <pc:docMk/>
            <pc:sldMk cId="2732204578" sldId="763"/>
            <ac:spMk id="6" creationId="{6683C81D-902D-613B-21D2-7E9DA46F50C1}"/>
          </ac:spMkLst>
        </pc:spChg>
      </pc:sldChg>
      <pc:sldChg chg="add">
        <pc:chgData name="Matthieu De Mari" userId="dfb708c9-d8dc-439f-9a3b-c772bf4a311c" providerId="ADAL" clId="{65E4956F-D451-4500-9E30-0B766A8405C4}" dt="2023-01-31T08:59:24.934" v="10524" actId="2890"/>
        <pc:sldMkLst>
          <pc:docMk/>
          <pc:sldMk cId="182620227" sldId="764"/>
        </pc:sldMkLst>
      </pc:sldChg>
      <pc:sldChg chg="addSp delSp modSp new mod modClrScheme chgLayout">
        <pc:chgData name="Matthieu De Mari" userId="dfb708c9-d8dc-439f-9a3b-c772bf4a311c" providerId="ADAL" clId="{65E4956F-D451-4500-9E30-0B766A8405C4}" dt="2023-01-31T09:01:40.092" v="10878" actId="20577"/>
        <pc:sldMkLst>
          <pc:docMk/>
          <pc:sldMk cId="704537498" sldId="765"/>
        </pc:sldMkLst>
        <pc:spChg chg="del mod ord">
          <ac:chgData name="Matthieu De Mari" userId="dfb708c9-d8dc-439f-9a3b-c772bf4a311c" providerId="ADAL" clId="{65E4956F-D451-4500-9E30-0B766A8405C4}" dt="2023-01-31T08:59:30.728" v="10526" actId="700"/>
          <ac:spMkLst>
            <pc:docMk/>
            <pc:sldMk cId="704537498" sldId="765"/>
            <ac:spMk id="2" creationId="{A84CF65D-195E-12AC-A0F1-CE3ACCBA95B1}"/>
          </ac:spMkLst>
        </pc:spChg>
        <pc:spChg chg="del mod ord">
          <ac:chgData name="Matthieu De Mari" userId="dfb708c9-d8dc-439f-9a3b-c772bf4a311c" providerId="ADAL" clId="{65E4956F-D451-4500-9E30-0B766A8405C4}" dt="2023-01-31T08:59:30.728" v="10526" actId="700"/>
          <ac:spMkLst>
            <pc:docMk/>
            <pc:sldMk cId="704537498" sldId="765"/>
            <ac:spMk id="3" creationId="{468567F0-2BEE-73CD-ED13-E0FF43FB0F4B}"/>
          </ac:spMkLst>
        </pc:spChg>
        <pc:spChg chg="add mod ord">
          <ac:chgData name="Matthieu De Mari" userId="dfb708c9-d8dc-439f-9a3b-c772bf4a311c" providerId="ADAL" clId="{65E4956F-D451-4500-9E30-0B766A8405C4}" dt="2023-01-31T08:59:42.129" v="10546" actId="700"/>
          <ac:spMkLst>
            <pc:docMk/>
            <pc:sldMk cId="704537498" sldId="765"/>
            <ac:spMk id="4" creationId="{3187D063-CE27-C6D0-534F-36C2400D2C2F}"/>
          </ac:spMkLst>
        </pc:spChg>
        <pc:spChg chg="add del mod ord">
          <ac:chgData name="Matthieu De Mari" userId="dfb708c9-d8dc-439f-9a3b-c772bf4a311c" providerId="ADAL" clId="{65E4956F-D451-4500-9E30-0B766A8405C4}" dt="2023-01-31T08:59:42.129" v="10546" actId="700"/>
          <ac:spMkLst>
            <pc:docMk/>
            <pc:sldMk cId="704537498" sldId="765"/>
            <ac:spMk id="5" creationId="{E1BE514D-2C59-C193-2502-5645B5DB5B01}"/>
          </ac:spMkLst>
        </pc:spChg>
        <pc:spChg chg="add mod ord">
          <ac:chgData name="Matthieu De Mari" userId="dfb708c9-d8dc-439f-9a3b-c772bf4a311c" providerId="ADAL" clId="{65E4956F-D451-4500-9E30-0B766A8405C4}" dt="2023-01-31T09:01:40.092" v="10878" actId="20577"/>
          <ac:spMkLst>
            <pc:docMk/>
            <pc:sldMk cId="704537498" sldId="765"/>
            <ac:spMk id="6" creationId="{AD1D227D-401B-5C44-3537-464FEC40DB12}"/>
          </ac:spMkLst>
        </pc:spChg>
        <pc:spChg chg="add del mod ord">
          <ac:chgData name="Matthieu De Mari" userId="dfb708c9-d8dc-439f-9a3b-c772bf4a311c" providerId="ADAL" clId="{65E4956F-D451-4500-9E30-0B766A8405C4}" dt="2023-01-31T08:59:44.167" v="10547" actId="478"/>
          <ac:spMkLst>
            <pc:docMk/>
            <pc:sldMk cId="704537498" sldId="765"/>
            <ac:spMk id="7" creationId="{C886A51E-95E0-D490-32AB-A506BF374ACA}"/>
          </ac:spMkLst>
        </pc:spChg>
        <pc:picChg chg="add mod">
          <ac:chgData name="Matthieu De Mari" userId="dfb708c9-d8dc-439f-9a3b-c772bf4a311c" providerId="ADAL" clId="{65E4956F-D451-4500-9E30-0B766A8405C4}" dt="2023-01-31T09:00:08.446" v="10618" actId="1076"/>
          <ac:picMkLst>
            <pc:docMk/>
            <pc:sldMk cId="704537498" sldId="765"/>
            <ac:picMk id="9" creationId="{E1854C4E-61CC-7C7C-9F6B-17D4E73392D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9:02:05.602" v="10883" actId="14100"/>
        <pc:sldMkLst>
          <pc:docMk/>
          <pc:sldMk cId="15799465" sldId="766"/>
        </pc:sldMkLst>
        <pc:picChg chg="add mod">
          <ac:chgData name="Matthieu De Mari" userId="dfb708c9-d8dc-439f-9a3b-c772bf4a311c" providerId="ADAL" clId="{65E4956F-D451-4500-9E30-0B766A8405C4}" dt="2023-01-31T09:02:05.602" v="10883" actId="14100"/>
          <ac:picMkLst>
            <pc:docMk/>
            <pc:sldMk cId="15799465" sldId="766"/>
            <ac:picMk id="3" creationId="{4C7B78B9-7DEE-AF02-8EF1-5A4621D39F9A}"/>
          </ac:picMkLst>
        </pc:picChg>
        <pc:picChg chg="del">
          <ac:chgData name="Matthieu De Mari" userId="dfb708c9-d8dc-439f-9a3b-c772bf4a311c" providerId="ADAL" clId="{65E4956F-D451-4500-9E30-0B766A8405C4}" dt="2023-01-31T09:01:37.752" v="10877" actId="478"/>
          <ac:picMkLst>
            <pc:docMk/>
            <pc:sldMk cId="15799465" sldId="766"/>
            <ac:picMk id="9" creationId="{E1854C4E-61CC-7C7C-9F6B-17D4E73392D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9:02:28.103" v="10891" actId="1076"/>
        <pc:sldMkLst>
          <pc:docMk/>
          <pc:sldMk cId="1173007793" sldId="767"/>
        </pc:sldMkLst>
        <pc:picChg chg="del">
          <ac:chgData name="Matthieu De Mari" userId="dfb708c9-d8dc-439f-9a3b-c772bf4a311c" providerId="ADAL" clId="{65E4956F-D451-4500-9E30-0B766A8405C4}" dt="2023-01-31T09:02:09.270" v="10885" actId="478"/>
          <ac:picMkLst>
            <pc:docMk/>
            <pc:sldMk cId="1173007793" sldId="767"/>
            <ac:picMk id="3" creationId="{4C7B78B9-7DEE-AF02-8EF1-5A4621D39F9A}"/>
          </ac:picMkLst>
        </pc:picChg>
        <pc:picChg chg="add mod">
          <ac:chgData name="Matthieu De Mari" userId="dfb708c9-d8dc-439f-9a3b-c772bf4a311c" providerId="ADAL" clId="{65E4956F-D451-4500-9E30-0B766A8405C4}" dt="2023-01-31T09:02:28.103" v="10891" actId="1076"/>
          <ac:picMkLst>
            <pc:docMk/>
            <pc:sldMk cId="1173007793" sldId="767"/>
            <ac:picMk id="5" creationId="{64E424CC-461D-729F-7261-84D0F5BD5F95}"/>
          </ac:picMkLst>
        </pc:picChg>
      </pc:sldChg>
      <pc:sldChg chg="addSp delSp modSp add mod chgLayout">
        <pc:chgData name="Matthieu De Mari" userId="dfb708c9-d8dc-439f-9a3b-c772bf4a311c" providerId="ADAL" clId="{65E4956F-D451-4500-9E30-0B766A8405C4}" dt="2023-01-31T09:13:11.135" v="11930" actId="20577"/>
        <pc:sldMkLst>
          <pc:docMk/>
          <pc:sldMk cId="1961599379" sldId="768"/>
        </pc:sldMkLst>
        <pc:spChg chg="add mod ord">
          <ac:chgData name="Matthieu De Mari" userId="dfb708c9-d8dc-439f-9a3b-c772bf4a311c" providerId="ADAL" clId="{65E4956F-D451-4500-9E30-0B766A8405C4}" dt="2023-01-31T09:13:11.135" v="11930" actId="20577"/>
          <ac:spMkLst>
            <pc:docMk/>
            <pc:sldMk cId="1961599379" sldId="768"/>
            <ac:spMk id="2" creationId="{66CA86BB-F157-2792-DA53-D22EE14A1D08}"/>
          </ac:spMkLst>
        </pc:spChg>
        <pc:spChg chg="mod ord">
          <ac:chgData name="Matthieu De Mari" userId="dfb708c9-d8dc-439f-9a3b-c772bf4a311c" providerId="ADAL" clId="{65E4956F-D451-4500-9E30-0B766A8405C4}" dt="2023-01-31T09:02:35.779" v="10894" actId="700"/>
          <ac:spMkLst>
            <pc:docMk/>
            <pc:sldMk cId="1961599379" sldId="768"/>
            <ac:spMk id="4" creationId="{3187D063-CE27-C6D0-534F-36C2400D2C2F}"/>
          </ac:spMkLst>
        </pc:spChg>
        <pc:spChg chg="mod ord">
          <ac:chgData name="Matthieu De Mari" userId="dfb708c9-d8dc-439f-9a3b-c772bf4a311c" providerId="ADAL" clId="{65E4956F-D451-4500-9E30-0B766A8405C4}" dt="2023-01-31T09:02:38.151" v="10899" actId="27636"/>
          <ac:spMkLst>
            <pc:docMk/>
            <pc:sldMk cId="1961599379" sldId="768"/>
            <ac:spMk id="6" creationId="{AD1D227D-401B-5C44-3537-464FEC40DB12}"/>
          </ac:spMkLst>
        </pc:spChg>
        <pc:picChg chg="del">
          <ac:chgData name="Matthieu De Mari" userId="dfb708c9-d8dc-439f-9a3b-c772bf4a311c" providerId="ADAL" clId="{65E4956F-D451-4500-9E30-0B766A8405C4}" dt="2023-01-31T09:02:33.056" v="10893" actId="478"/>
          <ac:picMkLst>
            <pc:docMk/>
            <pc:sldMk cId="1961599379" sldId="768"/>
            <ac:picMk id="5" creationId="{64E424CC-461D-729F-7261-84D0F5BD5F95}"/>
          </ac:picMkLst>
        </pc:picChg>
      </pc:sldChg>
      <pc:sldChg chg="modSp add mod">
        <pc:chgData name="Matthieu De Mari" userId="dfb708c9-d8dc-439f-9a3b-c772bf4a311c" providerId="ADAL" clId="{65E4956F-D451-4500-9E30-0B766A8405C4}" dt="2023-01-31T09:26:05.886" v="12800" actId="5793"/>
        <pc:sldMkLst>
          <pc:docMk/>
          <pc:sldMk cId="450098578" sldId="769"/>
        </pc:sldMkLst>
        <pc:spChg chg="mod">
          <ac:chgData name="Matthieu De Mari" userId="dfb708c9-d8dc-439f-9a3b-c772bf4a311c" providerId="ADAL" clId="{65E4956F-D451-4500-9E30-0B766A8405C4}" dt="2023-01-31T09:26:05.886" v="12800" actId="5793"/>
          <ac:spMkLst>
            <pc:docMk/>
            <pc:sldMk cId="450098578" sldId="769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1-31T09:34:28.924" v="13653" actId="20577"/>
        <pc:sldMkLst>
          <pc:docMk/>
          <pc:sldMk cId="3692380720" sldId="770"/>
        </pc:sldMkLst>
        <pc:spChg chg="mod">
          <ac:chgData name="Matthieu De Mari" userId="dfb708c9-d8dc-439f-9a3b-c772bf4a311c" providerId="ADAL" clId="{65E4956F-D451-4500-9E30-0B766A8405C4}" dt="2023-01-31T09:34:28.924" v="13653" actId="20577"/>
          <ac:spMkLst>
            <pc:docMk/>
            <pc:sldMk cId="3692380720" sldId="770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1-31T09:27:15.568" v="12994" actId="20577"/>
        <pc:sldMkLst>
          <pc:docMk/>
          <pc:sldMk cId="1848853608" sldId="771"/>
        </pc:sldMkLst>
        <pc:spChg chg="mod">
          <ac:chgData name="Matthieu De Mari" userId="dfb708c9-d8dc-439f-9a3b-c772bf4a311c" providerId="ADAL" clId="{65E4956F-D451-4500-9E30-0B766A8405C4}" dt="2023-01-31T09:27:15.568" v="12994" actId="20577"/>
          <ac:spMkLst>
            <pc:docMk/>
            <pc:sldMk cId="1848853608" sldId="771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1-31T09:33:31.595" v="13611" actId="20577"/>
        <pc:sldMkLst>
          <pc:docMk/>
          <pc:sldMk cId="2353141738" sldId="772"/>
        </pc:sldMkLst>
        <pc:spChg chg="mod">
          <ac:chgData name="Matthieu De Mari" userId="dfb708c9-d8dc-439f-9a3b-c772bf4a311c" providerId="ADAL" clId="{65E4956F-D451-4500-9E30-0B766A8405C4}" dt="2023-01-31T09:33:31.595" v="13611" actId="20577"/>
          <ac:spMkLst>
            <pc:docMk/>
            <pc:sldMk cId="2353141738" sldId="772"/>
            <ac:spMk id="3" creationId="{D8E11F79-FF9C-E1A0-6116-34642E5A157A}"/>
          </ac:spMkLst>
        </pc:spChg>
      </pc:sldChg>
      <pc:sldChg chg="addSp delSp modSp add mod">
        <pc:chgData name="Matthieu De Mari" userId="dfb708c9-d8dc-439f-9a3b-c772bf4a311c" providerId="ADAL" clId="{65E4956F-D451-4500-9E30-0B766A8405C4}" dt="2023-01-31T09:34:03.745" v="13641" actId="1076"/>
        <pc:sldMkLst>
          <pc:docMk/>
          <pc:sldMk cId="1144958577" sldId="773"/>
        </pc:sldMkLst>
        <pc:spChg chg="mod">
          <ac:chgData name="Matthieu De Mari" userId="dfb708c9-d8dc-439f-9a3b-c772bf4a311c" providerId="ADAL" clId="{65E4956F-D451-4500-9E30-0B766A8405C4}" dt="2023-01-31T09:33:56.044" v="13638" actId="20577"/>
          <ac:spMkLst>
            <pc:docMk/>
            <pc:sldMk cId="1144958577" sldId="773"/>
            <ac:spMk id="2" creationId="{0F218DB6-D354-E336-2986-E32EFFEBB60E}"/>
          </ac:spMkLst>
        </pc:spChg>
        <pc:spChg chg="del">
          <ac:chgData name="Matthieu De Mari" userId="dfb708c9-d8dc-439f-9a3b-c772bf4a311c" providerId="ADAL" clId="{65E4956F-D451-4500-9E30-0B766A8405C4}" dt="2023-01-31T09:33:58.629" v="13639" actId="478"/>
          <ac:spMkLst>
            <pc:docMk/>
            <pc:sldMk cId="1144958577" sldId="773"/>
            <ac:spMk id="3" creationId="{03A6D8B5-001B-FE1E-61F3-468A2097ADCF}"/>
          </ac:spMkLst>
        </pc:spChg>
        <pc:spChg chg="add del mod">
          <ac:chgData name="Matthieu De Mari" userId="dfb708c9-d8dc-439f-9a3b-c772bf4a311c" providerId="ADAL" clId="{65E4956F-D451-4500-9E30-0B766A8405C4}" dt="2023-01-31T09:33:59.189" v="13640" actId="478"/>
          <ac:spMkLst>
            <pc:docMk/>
            <pc:sldMk cId="1144958577" sldId="773"/>
            <ac:spMk id="5" creationId="{B079D748-B555-3096-67F1-C51512425BC4}"/>
          </ac:spMkLst>
        </pc:spChg>
        <pc:picChg chg="mod">
          <ac:chgData name="Matthieu De Mari" userId="dfb708c9-d8dc-439f-9a3b-c772bf4a311c" providerId="ADAL" clId="{65E4956F-D451-4500-9E30-0B766A8405C4}" dt="2023-01-31T09:34:03.745" v="13641" actId="1076"/>
          <ac:picMkLst>
            <pc:docMk/>
            <pc:sldMk cId="1144958577" sldId="773"/>
            <ac:picMk id="6" creationId="{FCAA24B0-842E-AC7D-0C47-BE3473ABC081}"/>
          </ac:picMkLst>
        </pc:pic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  <pc:docChgLst>
    <pc:chgData name="Matthieu De Mari" userId="dfb708c9-d8dc-439f-9a3b-c772bf4a311c" providerId="ADAL" clId="{1FE71F4D-2AFD-4838-AD3C-62D890D2AB41}"/>
    <pc:docChg chg="undo redo custSel addSld delSld modSld sldOrd addSection delSection modSection">
      <pc:chgData name="Matthieu De Mari" userId="dfb708c9-d8dc-439f-9a3b-c772bf4a311c" providerId="ADAL" clId="{1FE71F4D-2AFD-4838-AD3C-62D890D2AB41}" dt="2023-01-31T02:02:32.829" v="29539" actId="47"/>
      <pc:docMkLst>
        <pc:docMk/>
      </pc:docMkLst>
      <pc:sldChg chg="modSp mod">
        <pc:chgData name="Matthieu De Mari" userId="dfb708c9-d8dc-439f-9a3b-c772bf4a311c" providerId="ADAL" clId="{1FE71F4D-2AFD-4838-AD3C-62D890D2AB41}" dt="2023-01-26T03:16:13.450" v="47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1FE71F4D-2AFD-4838-AD3C-62D890D2AB41}" dt="2023-01-26T03:13:52.056" v="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1FE71F4D-2AFD-4838-AD3C-62D890D2AB41}" dt="2023-01-26T03:16:13.450" v="47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1FE71F4D-2AFD-4838-AD3C-62D890D2AB41}" dt="2023-01-26T03:35:07.050" v="2525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1FE71F4D-2AFD-4838-AD3C-62D890D2AB41}" dt="2023-01-26T03:35:07.050" v="2525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1FE71F4D-2AFD-4838-AD3C-62D890D2AB41}" dt="2023-01-26T07:14:36.997" v="5152" actId="207"/>
        <pc:sldMkLst>
          <pc:docMk/>
          <pc:sldMk cId="3880949074" sldId="267"/>
        </pc:sldMkLst>
        <pc:spChg chg="mod">
          <ac:chgData name="Matthieu De Mari" userId="dfb708c9-d8dc-439f-9a3b-c772bf4a311c" providerId="ADAL" clId="{1FE71F4D-2AFD-4838-AD3C-62D890D2AB41}" dt="2023-01-26T07:14:36.997" v="5152" actId="20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1FE71F4D-2AFD-4838-AD3C-62D890D2AB41}" dt="2023-01-26T03:34:26.546" v="2494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1FE71F4D-2AFD-4838-AD3C-62D890D2AB41}" dt="2023-01-26T03:26:35.216" v="1445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32:01.106" v="2246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4:26.546" v="2494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1FE71F4D-2AFD-4838-AD3C-62D890D2AB41}" dt="2023-01-31T01:10:55.666" v="2476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FE71F4D-2AFD-4838-AD3C-62D890D2AB41}" dt="2023-01-31T01:10:55.666" v="2476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1FE71F4D-2AFD-4838-AD3C-62D890D2AB41}" dt="2023-01-26T03:13:49.577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5170546" sldId="516"/>
        </pc:sldMkLst>
      </pc:sldChg>
      <pc:sldChg chg="del">
        <pc:chgData name="Matthieu De Mari" userId="dfb708c9-d8dc-439f-9a3b-c772bf4a311c" providerId="ADAL" clId="{1FE71F4D-2AFD-4838-AD3C-62D890D2AB41}" dt="2023-01-26T03:14:43.951" v="185" actId="47"/>
        <pc:sldMkLst>
          <pc:docMk/>
          <pc:sldMk cId="1464669599" sldId="517"/>
        </pc:sldMkLst>
      </pc:sldChg>
      <pc:sldChg chg="del">
        <pc:chgData name="Matthieu De Mari" userId="dfb708c9-d8dc-439f-9a3b-c772bf4a311c" providerId="ADAL" clId="{1FE71F4D-2AFD-4838-AD3C-62D890D2AB41}" dt="2023-01-26T03:14:44.661" v="186" actId="47"/>
        <pc:sldMkLst>
          <pc:docMk/>
          <pc:sldMk cId="3190584464" sldId="51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6782498" sldId="529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753014364" sldId="548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852147676" sldId="549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781342620" sldId="550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243822673" sldId="55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244809207" sldId="55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557043841" sldId="553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49853049" sldId="554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241411798" sldId="555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3592231447" sldId="556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473552207" sldId="557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681620648" sldId="55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925518171" sldId="559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360942240" sldId="560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1869178321" sldId="56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494556532" sldId="56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659795063" sldId="563"/>
        </pc:sldMkLst>
      </pc:sldChg>
      <pc:sldChg chg="modSp add del mod">
        <pc:chgData name="Matthieu De Mari" userId="dfb708c9-d8dc-439f-9a3b-c772bf4a311c" providerId="ADAL" clId="{1FE71F4D-2AFD-4838-AD3C-62D890D2AB41}" dt="2023-01-26T03:47:39.790" v="2759" actId="5793"/>
        <pc:sldMkLst>
          <pc:docMk/>
          <pc:sldMk cId="3208516839" sldId="564"/>
        </pc:sldMkLst>
        <pc:spChg chg="mod">
          <ac:chgData name="Matthieu De Mari" userId="dfb708c9-d8dc-439f-9a3b-c772bf4a311c" providerId="ADAL" clId="{1FE71F4D-2AFD-4838-AD3C-62D890D2AB41}" dt="2023-01-26T03:47:39.790" v="2759" actId="5793"/>
          <ac:spMkLst>
            <pc:docMk/>
            <pc:sldMk cId="3208516839" sldId="564"/>
            <ac:spMk id="2" creationId="{BF44384B-85D2-3792-0E49-F97AF47DA424}"/>
          </ac:spMkLst>
        </pc:spChg>
      </pc:sldChg>
      <pc:sldChg chg="modSp add del mod">
        <pc:chgData name="Matthieu De Mari" userId="dfb708c9-d8dc-439f-9a3b-c772bf4a311c" providerId="ADAL" clId="{1FE71F4D-2AFD-4838-AD3C-62D890D2AB41}" dt="2023-01-26T03:50:51.556" v="2907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1FE71F4D-2AFD-4838-AD3C-62D890D2AB41}" dt="2023-01-26T03:50:51.556" v="2907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add del">
        <pc:chgData name="Matthieu De Mari" userId="dfb708c9-d8dc-439f-9a3b-c772bf4a311c" providerId="ADAL" clId="{1FE71F4D-2AFD-4838-AD3C-62D890D2AB41}" dt="2023-01-26T03:47:54.867" v="2760"/>
        <pc:sldMkLst>
          <pc:docMk/>
          <pc:sldMk cId="2861982866" sldId="566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8947663" sldId="567"/>
        </pc:sldMkLst>
      </pc:sldChg>
      <pc:sldChg chg="add del">
        <pc:chgData name="Matthieu De Mari" userId="dfb708c9-d8dc-439f-9a3b-c772bf4a311c" providerId="ADAL" clId="{1FE71F4D-2AFD-4838-AD3C-62D890D2AB41}" dt="2023-01-26T03:48:39.892" v="2763" actId="47"/>
        <pc:sldMkLst>
          <pc:docMk/>
          <pc:sldMk cId="209871370" sldId="568"/>
        </pc:sldMkLst>
      </pc:sldChg>
      <pc:sldChg chg="del">
        <pc:chgData name="Matthieu De Mari" userId="dfb708c9-d8dc-439f-9a3b-c772bf4a311c" providerId="ADAL" clId="{1FE71F4D-2AFD-4838-AD3C-62D890D2AB41}" dt="2023-01-26T03:35:08.540" v="2526" actId="47"/>
        <pc:sldMkLst>
          <pc:docMk/>
          <pc:sldMk cId="3190040579" sldId="569"/>
        </pc:sldMkLst>
      </pc:sldChg>
      <pc:sldChg chg="modSp mod">
        <pc:chgData name="Matthieu De Mari" userId="dfb708c9-d8dc-439f-9a3b-c772bf4a311c" providerId="ADAL" clId="{1FE71F4D-2AFD-4838-AD3C-62D890D2AB41}" dt="2023-01-26T07:08:28.734" v="4894" actId="27636"/>
        <pc:sldMkLst>
          <pc:docMk/>
          <pc:sldMk cId="548617228" sldId="570"/>
        </pc:sldMkLst>
        <pc:spChg chg="mod">
          <ac:chgData name="Matthieu De Mari" userId="dfb708c9-d8dc-439f-9a3b-c772bf4a311c" providerId="ADAL" clId="{1FE71F4D-2AFD-4838-AD3C-62D890D2AB41}" dt="2023-01-26T07:08:28.734" v="4894" actId="27636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1FE71F4D-2AFD-4838-AD3C-62D890D2AB41}" dt="2023-01-26T03:34:55.698" v="2516" actId="47"/>
        <pc:sldMkLst>
          <pc:docMk/>
          <pc:sldMk cId="353688173" sldId="571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757709305" sldId="572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3960741178" sldId="573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1657733" sldId="574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674170786" sldId="575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4180016153" sldId="576"/>
        </pc:sldMkLst>
      </pc:sldChg>
      <pc:sldChg chg="modSp add del mod">
        <pc:chgData name="Matthieu De Mari" userId="dfb708c9-d8dc-439f-9a3b-c772bf4a311c" providerId="ADAL" clId="{1FE71F4D-2AFD-4838-AD3C-62D890D2AB41}" dt="2023-01-26T03:51:54.981" v="3008" actId="14100"/>
        <pc:sldMkLst>
          <pc:docMk/>
          <pc:sldMk cId="1620224169" sldId="577"/>
        </pc:sldMkLst>
        <pc:spChg chg="mod">
          <ac:chgData name="Matthieu De Mari" userId="dfb708c9-d8dc-439f-9a3b-c772bf4a311c" providerId="ADAL" clId="{1FE71F4D-2AFD-4838-AD3C-62D890D2AB41}" dt="2023-01-26T03:51:54.981" v="3008" actId="14100"/>
          <ac:spMkLst>
            <pc:docMk/>
            <pc:sldMk cId="1620224169" sldId="577"/>
            <ac:spMk id="8" creationId="{56F73953-A2CE-A62E-D071-2A65983D9173}"/>
          </ac:spMkLst>
        </pc:spChg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74187107" sldId="578"/>
        </pc:sldMkLst>
      </pc:sldChg>
      <pc:sldChg chg="modSp add del mod">
        <pc:chgData name="Matthieu De Mari" userId="dfb708c9-d8dc-439f-9a3b-c772bf4a311c" providerId="ADAL" clId="{1FE71F4D-2AFD-4838-AD3C-62D890D2AB41}" dt="2023-01-26T03:51:52.153" v="3007" actId="14100"/>
        <pc:sldMkLst>
          <pc:docMk/>
          <pc:sldMk cId="3045576156" sldId="579"/>
        </pc:sldMkLst>
        <pc:spChg chg="mod">
          <ac:chgData name="Matthieu De Mari" userId="dfb708c9-d8dc-439f-9a3b-c772bf4a311c" providerId="ADAL" clId="{1FE71F4D-2AFD-4838-AD3C-62D890D2AB41}" dt="2023-01-26T03:51:52.153" v="3007" actId="14100"/>
          <ac:spMkLst>
            <pc:docMk/>
            <pc:sldMk cId="3045576156" sldId="579"/>
            <ac:spMk id="8" creationId="{56F73953-A2CE-A62E-D071-2A65983D9173}"/>
          </ac:spMkLst>
        </pc:spChg>
      </pc:sldChg>
      <pc:sldChg chg="del">
        <pc:chgData name="Matthieu De Mari" userId="dfb708c9-d8dc-439f-9a3b-c772bf4a311c" providerId="ADAL" clId="{1FE71F4D-2AFD-4838-AD3C-62D890D2AB41}" dt="2023-01-26T03:26:23.909" v="1438" actId="47"/>
        <pc:sldMkLst>
          <pc:docMk/>
          <pc:sldMk cId="4030169117" sldId="580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2134879360" sldId="581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162878205" sldId="582"/>
        </pc:sldMkLst>
      </pc:sldChg>
      <pc:sldChg chg="modSp add del mod">
        <pc:chgData name="Matthieu De Mari" userId="dfb708c9-d8dc-439f-9a3b-c772bf4a311c" providerId="ADAL" clId="{1FE71F4D-2AFD-4838-AD3C-62D890D2AB41}" dt="2023-01-26T03:52:22.995" v="3014" actId="14100"/>
        <pc:sldMkLst>
          <pc:docMk/>
          <pc:sldMk cId="2761289253" sldId="583"/>
        </pc:sldMkLst>
        <pc:spChg chg="mod">
          <ac:chgData name="Matthieu De Mari" userId="dfb708c9-d8dc-439f-9a3b-c772bf4a311c" providerId="ADAL" clId="{1FE71F4D-2AFD-4838-AD3C-62D890D2AB41}" dt="2023-01-26T03:52:22.995" v="3014" actId="14100"/>
          <ac:spMkLst>
            <pc:docMk/>
            <pc:sldMk cId="2761289253" sldId="583"/>
            <ac:spMk id="2" creationId="{414B51D0-3157-BB55-3D73-2FB657EE111C}"/>
          </ac:spMkLst>
        </pc:spChg>
      </pc:sldChg>
      <pc:sldChg chg="modSp mod">
        <pc:chgData name="Matthieu De Mari" userId="dfb708c9-d8dc-439f-9a3b-c772bf4a311c" providerId="ADAL" clId="{1FE71F4D-2AFD-4838-AD3C-62D890D2AB41}" dt="2023-01-26T03:31:04.743" v="2051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1FE71F4D-2AFD-4838-AD3C-62D890D2AB41}" dt="2023-01-26T03:26:32.157" v="1441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28:57.823" v="1810" actId="20577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1:04.743" v="2051" actId="20577"/>
          <ac:spMkLst>
            <pc:docMk/>
            <pc:sldMk cId="4234745274" sldId="584"/>
            <ac:spMk id="4" creationId="{7E420A50-DCDA-4FEF-986F-775F53063E3A}"/>
          </ac:spMkLst>
        </pc:spChg>
      </pc:sldChg>
      <pc:sldChg chg="new del">
        <pc:chgData name="Matthieu De Mari" userId="dfb708c9-d8dc-439f-9a3b-c772bf4a311c" providerId="ADAL" clId="{1FE71F4D-2AFD-4838-AD3C-62D890D2AB41}" dt="2023-01-31T01:10:58.177" v="24762" actId="47"/>
        <pc:sldMkLst>
          <pc:docMk/>
          <pc:sldMk cId="757654497" sldId="585"/>
        </pc:sldMkLst>
      </pc:sldChg>
      <pc:sldChg chg="modSp add mod">
        <pc:chgData name="Matthieu De Mari" userId="dfb708c9-d8dc-439f-9a3b-c772bf4a311c" providerId="ADAL" clId="{1FE71F4D-2AFD-4838-AD3C-62D890D2AB41}" dt="2023-01-26T03:19:12.482" v="1025" actId="113"/>
        <pc:sldMkLst>
          <pc:docMk/>
          <pc:sldMk cId="29040365" sldId="586"/>
        </pc:sldMkLst>
        <pc:spChg chg="mod">
          <ac:chgData name="Matthieu De Mari" userId="dfb708c9-d8dc-439f-9a3b-c772bf4a311c" providerId="ADAL" clId="{1FE71F4D-2AFD-4838-AD3C-62D890D2AB41}" dt="2023-01-26T03:19:12.482" v="1025" actId="113"/>
          <ac:spMkLst>
            <pc:docMk/>
            <pc:sldMk cId="29040365" sldId="586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1FE71F4D-2AFD-4838-AD3C-62D890D2AB41}" dt="2023-01-26T03:27:59.683" v="1663" actId="113"/>
        <pc:sldMkLst>
          <pc:docMk/>
          <pc:sldMk cId="4096717383" sldId="587"/>
        </pc:sldMkLst>
        <pc:spChg chg="mod">
          <ac:chgData name="Matthieu De Mari" userId="dfb708c9-d8dc-439f-9a3b-c772bf4a311c" providerId="ADAL" clId="{1FE71F4D-2AFD-4838-AD3C-62D890D2AB41}" dt="2023-01-26T03:27:59.683" v="1663" actId="113"/>
          <ac:spMkLst>
            <pc:docMk/>
            <pc:sldMk cId="4096717383" sldId="587"/>
            <ac:spMk id="3" creationId="{35995840-A9D9-479A-A34F-EA7DC229D38E}"/>
          </ac:spMkLst>
        </pc:spChg>
      </pc:sldChg>
      <pc:sldChg chg="new del">
        <pc:chgData name="Matthieu De Mari" userId="dfb708c9-d8dc-439f-9a3b-c772bf4a311c" providerId="ADAL" clId="{1FE71F4D-2AFD-4838-AD3C-62D890D2AB41}" dt="2023-01-26T03:47:56.791" v="2761" actId="47"/>
        <pc:sldMkLst>
          <pc:docMk/>
          <pc:sldMk cId="2238802665" sldId="588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6:35:57.660" v="3350" actId="113"/>
        <pc:sldMkLst>
          <pc:docMk/>
          <pc:sldMk cId="2517159219" sldId="589"/>
        </pc:sldMkLst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2" creationId="{B908A623-7161-470C-61D4-FE64AFF88491}"/>
          </ac:spMkLst>
        </pc:spChg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3" creationId="{542AAAB8-24CC-4F6B-697B-D5664642D199}"/>
          </ac:spMkLst>
        </pc:spChg>
        <pc:spChg chg="add mod ord">
          <ac:chgData name="Matthieu De Mari" userId="dfb708c9-d8dc-439f-9a3b-c772bf4a311c" providerId="ADAL" clId="{1FE71F4D-2AFD-4838-AD3C-62D890D2AB41}" dt="2023-01-26T06:32:47.365" v="3035" actId="20577"/>
          <ac:spMkLst>
            <pc:docMk/>
            <pc:sldMk cId="2517159219" sldId="589"/>
            <ac:spMk id="4" creationId="{36318DF3-8281-ACB4-87A0-032835C40CB4}"/>
          </ac:spMkLst>
        </pc:spChg>
        <pc:spChg chg="add mod ord">
          <ac:chgData name="Matthieu De Mari" userId="dfb708c9-d8dc-439f-9a3b-c772bf4a311c" providerId="ADAL" clId="{1FE71F4D-2AFD-4838-AD3C-62D890D2AB41}" dt="2023-01-26T06:35:57.660" v="3350" actId="113"/>
          <ac:spMkLst>
            <pc:docMk/>
            <pc:sldMk cId="2517159219" sldId="589"/>
            <ac:spMk id="5" creationId="{907B618C-56C3-627D-97E6-AC5AB6A248D3}"/>
          </ac:spMkLst>
        </pc:spChg>
        <pc:spChg chg="add del mod ord">
          <ac:chgData name="Matthieu De Mari" userId="dfb708c9-d8dc-439f-9a3b-c772bf4a311c" providerId="ADAL" clId="{1FE71F4D-2AFD-4838-AD3C-62D890D2AB41}" dt="2023-01-26T06:32:50.199" v="3036" actId="478"/>
          <ac:spMkLst>
            <pc:docMk/>
            <pc:sldMk cId="2517159219" sldId="589"/>
            <ac:spMk id="6" creationId="{1A7D0F5F-5E82-0FEF-1D6D-490DF1003874}"/>
          </ac:spMkLst>
        </pc:spChg>
        <pc:picChg chg="add mod modCrop">
          <ac:chgData name="Matthieu De Mari" userId="dfb708c9-d8dc-439f-9a3b-c772bf4a311c" providerId="ADAL" clId="{1FE71F4D-2AFD-4838-AD3C-62D890D2AB41}" dt="2023-01-26T06:33:02.103" v="3040" actId="732"/>
          <ac:picMkLst>
            <pc:docMk/>
            <pc:sldMk cId="2517159219" sldId="589"/>
            <ac:picMk id="8" creationId="{D85C205C-5C41-45D2-D37B-3AA50CDCD071}"/>
          </ac:picMkLst>
        </pc:picChg>
        <pc:picChg chg="add mod">
          <ac:chgData name="Matthieu De Mari" userId="dfb708c9-d8dc-439f-9a3b-c772bf4a311c" providerId="ADAL" clId="{1FE71F4D-2AFD-4838-AD3C-62D890D2AB41}" dt="2023-01-26T06:33:26.332" v="3042" actId="1076"/>
          <ac:picMkLst>
            <pc:docMk/>
            <pc:sldMk cId="2517159219" sldId="589"/>
            <ac:picMk id="10" creationId="{F27CBDBD-8075-188E-4999-8ABE9C5EAEBD}"/>
          </ac:picMkLst>
        </pc:picChg>
        <pc:picChg chg="add del">
          <ac:chgData name="Matthieu De Mari" userId="dfb708c9-d8dc-439f-9a3b-c772bf4a311c" providerId="ADAL" clId="{1FE71F4D-2AFD-4838-AD3C-62D890D2AB41}" dt="2023-01-26T06:35:56.180" v="3349" actId="22"/>
          <ac:picMkLst>
            <pc:docMk/>
            <pc:sldMk cId="2517159219" sldId="589"/>
            <ac:picMk id="12" creationId="{3BF09AF5-5AE9-C0F2-05B8-219EC5288960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6:57:39.846" v="4488" actId="1076"/>
        <pc:sldMkLst>
          <pc:docMk/>
          <pc:sldMk cId="4137211541" sldId="590"/>
        </pc:sldMkLst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2" creationId="{98E9EAA4-FC65-513A-91E3-E3EB4BBF92B1}"/>
          </ac:spMkLst>
        </pc:spChg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3" creationId="{472FB4B0-F40B-2F3D-9884-34B617E358AF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4" creationId="{01810534-81B5-CA2F-921A-3DA24316B131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5" creationId="{0A7B0056-41D4-B489-229E-8C898A3A5904}"/>
          </ac:spMkLst>
        </pc:spChg>
        <pc:spChg chg="add del mod ord">
          <ac:chgData name="Matthieu De Mari" userId="dfb708c9-d8dc-439f-9a3b-c772bf4a311c" providerId="ADAL" clId="{1FE71F4D-2AFD-4838-AD3C-62D890D2AB41}" dt="2023-01-26T06:55:19.445" v="4405" actId="478"/>
          <ac:spMkLst>
            <pc:docMk/>
            <pc:sldMk cId="4137211541" sldId="590"/>
            <ac:spMk id="6" creationId="{0B47A0BD-3A76-E101-A384-82A9076395D1}"/>
          </ac:spMkLst>
        </pc:spChg>
        <pc:picChg chg="add mod">
          <ac:chgData name="Matthieu De Mari" userId="dfb708c9-d8dc-439f-9a3b-c772bf4a311c" providerId="ADAL" clId="{1FE71F4D-2AFD-4838-AD3C-62D890D2AB41}" dt="2023-01-26T06:57:39.846" v="4488" actId="1076"/>
          <ac:picMkLst>
            <pc:docMk/>
            <pc:sldMk cId="4137211541" sldId="590"/>
            <ac:picMk id="8" creationId="{63535244-B67A-4495-60F1-122BECDBD2A9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6:47.684" v="11137" actId="20577"/>
        <pc:sldMkLst>
          <pc:docMk/>
          <pc:sldMk cId="2947484205" sldId="591"/>
        </pc:sldMkLst>
        <pc:spChg chg="mod">
          <ac:chgData name="Matthieu De Mari" userId="dfb708c9-d8dc-439f-9a3b-c772bf4a311c" providerId="ADAL" clId="{1FE71F4D-2AFD-4838-AD3C-62D890D2AB41}" dt="2023-01-26T08:02:03.781" v="6850" actId="20577"/>
          <ac:spMkLst>
            <pc:docMk/>
            <pc:sldMk cId="2947484205" sldId="591"/>
            <ac:spMk id="2" creationId="{8E6CFB85-890C-CF06-4293-6A59483322FC}"/>
          </ac:spMkLst>
        </pc:spChg>
        <pc:spChg chg="mod">
          <ac:chgData name="Matthieu De Mari" userId="dfb708c9-d8dc-439f-9a3b-c772bf4a311c" providerId="ADAL" clId="{1FE71F4D-2AFD-4838-AD3C-62D890D2AB41}" dt="2023-01-26T09:06:47.684" v="11137" actId="20577"/>
          <ac:spMkLst>
            <pc:docMk/>
            <pc:sldMk cId="2947484205" sldId="591"/>
            <ac:spMk id="3" creationId="{039E8209-3BE5-7E9D-E54E-A7C1CF1222EE}"/>
          </ac:spMkLst>
        </pc:spChg>
        <pc:picChg chg="add mod">
          <ac:chgData name="Matthieu De Mari" userId="dfb708c9-d8dc-439f-9a3b-c772bf4a311c" providerId="ADAL" clId="{1FE71F4D-2AFD-4838-AD3C-62D890D2AB41}" dt="2023-01-26T08:03:20.009" v="6963" actId="1076"/>
          <ac:picMkLst>
            <pc:docMk/>
            <pc:sldMk cId="2947484205" sldId="591"/>
            <ac:picMk id="5" creationId="{CCD3D63F-B09C-5C9E-28E2-AE99CA93D4A0}"/>
          </ac:picMkLst>
        </pc:picChg>
      </pc:sldChg>
      <pc:sldChg chg="addSp modSp new mod modClrScheme chgLayout">
        <pc:chgData name="Matthieu De Mari" userId="dfb708c9-d8dc-439f-9a3b-c772bf4a311c" providerId="ADAL" clId="{1FE71F4D-2AFD-4838-AD3C-62D890D2AB41}" dt="2023-01-26T09:19:32.041" v="11568" actId="113"/>
        <pc:sldMkLst>
          <pc:docMk/>
          <pc:sldMk cId="2018312753" sldId="592"/>
        </pc:sldMkLst>
        <pc:spChg chg="mod ord">
          <ac:chgData name="Matthieu De Mari" userId="dfb708c9-d8dc-439f-9a3b-c772bf4a311c" providerId="ADAL" clId="{1FE71F4D-2AFD-4838-AD3C-62D890D2AB41}" dt="2023-01-26T09:18:46.175" v="11475" actId="700"/>
          <ac:spMkLst>
            <pc:docMk/>
            <pc:sldMk cId="2018312753" sldId="592"/>
            <ac:spMk id="2" creationId="{46F24B85-321C-C043-144F-9003D6454D8D}"/>
          </ac:spMkLst>
        </pc:spChg>
        <pc:spChg chg="mod ord">
          <ac:chgData name="Matthieu De Mari" userId="dfb708c9-d8dc-439f-9a3b-c772bf4a311c" providerId="ADAL" clId="{1FE71F4D-2AFD-4838-AD3C-62D890D2AB41}" dt="2023-01-26T09:19:32.041" v="11568" actId="113"/>
          <ac:spMkLst>
            <pc:docMk/>
            <pc:sldMk cId="2018312753" sldId="592"/>
            <ac:spMk id="3" creationId="{0C7F979C-AEBF-F963-1805-2F20FEB2C27D}"/>
          </ac:spMkLst>
        </pc:spChg>
        <pc:spChg chg="add mod ord">
          <ac:chgData name="Matthieu De Mari" userId="dfb708c9-d8dc-439f-9a3b-c772bf4a311c" providerId="ADAL" clId="{1FE71F4D-2AFD-4838-AD3C-62D890D2AB41}" dt="2023-01-26T09:19:19.055" v="11533" actId="27636"/>
          <ac:spMkLst>
            <pc:docMk/>
            <pc:sldMk cId="2018312753" sldId="592"/>
            <ac:spMk id="4" creationId="{7A283418-1560-E38F-C757-C4670DC4105D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36:26.401" v="12558" actId="14100"/>
        <pc:sldMkLst>
          <pc:docMk/>
          <pc:sldMk cId="3262392835" sldId="593"/>
        </pc:sldMkLst>
        <pc:spChg chg="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2" creationId="{C6EDB95A-6F54-1C8E-C7BF-34F5ECB6A00A}"/>
          </ac:spMkLst>
        </pc:spChg>
        <pc:spChg chg="del 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3" creationId="{B7526239-C631-7A14-B420-A8A6BFFCF1AB}"/>
          </ac:spMkLst>
        </pc:spChg>
        <pc:spChg chg="add mod ord">
          <ac:chgData name="Matthieu De Mari" userId="dfb708c9-d8dc-439f-9a3b-c772bf4a311c" providerId="ADAL" clId="{1FE71F4D-2AFD-4838-AD3C-62D890D2AB41}" dt="2023-01-26T09:31:05.979" v="12184" actId="5793"/>
          <ac:spMkLst>
            <pc:docMk/>
            <pc:sldMk cId="3262392835" sldId="593"/>
            <ac:spMk id="4" creationId="{0A6D0783-241D-0B11-03E2-9F4FF3BEE947}"/>
          </ac:spMkLst>
        </pc:spChg>
        <pc:spChg chg="add del mod ord">
          <ac:chgData name="Matthieu De Mari" userId="dfb708c9-d8dc-439f-9a3b-c772bf4a311c" providerId="ADAL" clId="{1FE71F4D-2AFD-4838-AD3C-62D890D2AB41}" dt="2023-01-26T09:29:50.062" v="11994" actId="478"/>
          <ac:spMkLst>
            <pc:docMk/>
            <pc:sldMk cId="3262392835" sldId="593"/>
            <ac:spMk id="5" creationId="{FE783408-4CE4-7B70-FB81-5432FF13B384}"/>
          </ac:spMkLst>
        </pc:spChg>
        <pc:picChg chg="add mod">
          <ac:chgData name="Matthieu De Mari" userId="dfb708c9-d8dc-439f-9a3b-c772bf4a311c" providerId="ADAL" clId="{1FE71F4D-2AFD-4838-AD3C-62D890D2AB41}" dt="2023-01-26T09:29:54.215" v="11996" actId="1076"/>
          <ac:picMkLst>
            <pc:docMk/>
            <pc:sldMk cId="3262392835" sldId="593"/>
            <ac:picMk id="7" creationId="{7FF8A9BC-A4CE-B0E5-4FD0-48E6842E254C}"/>
          </ac:picMkLst>
        </pc:picChg>
        <pc:picChg chg="add mod">
          <ac:chgData name="Matthieu De Mari" userId="dfb708c9-d8dc-439f-9a3b-c772bf4a311c" providerId="ADAL" clId="{1FE71F4D-2AFD-4838-AD3C-62D890D2AB41}" dt="2023-01-26T09:36:26.401" v="12558" actId="14100"/>
          <ac:picMkLst>
            <pc:docMk/>
            <pc:sldMk cId="3262392835" sldId="593"/>
            <ac:picMk id="8" creationId="{7BC15D68-90DE-4BF0-C975-D7AEA6F616E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56:35.432" v="13962" actId="113"/>
        <pc:sldMkLst>
          <pc:docMk/>
          <pc:sldMk cId="763709586" sldId="594"/>
        </pc:sldMkLst>
        <pc:spChg chg="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2" creationId="{8D7CF09B-6A00-AE71-9A1F-BC7A1C98BFA3}"/>
          </ac:spMkLst>
        </pc:spChg>
        <pc:spChg chg="del 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3" creationId="{AC357E79-CC29-85E7-B39D-6E30B7213CBC}"/>
          </ac:spMkLst>
        </pc:spChg>
        <pc:spChg chg="add mod ord">
          <ac:chgData name="Matthieu De Mari" userId="dfb708c9-d8dc-439f-9a3b-c772bf4a311c" providerId="ADAL" clId="{1FE71F4D-2AFD-4838-AD3C-62D890D2AB41}" dt="2023-01-26T09:56:35.432" v="13962" actId="113"/>
          <ac:spMkLst>
            <pc:docMk/>
            <pc:sldMk cId="763709586" sldId="594"/>
            <ac:spMk id="4" creationId="{B0FDD59A-9328-B341-218D-76A654E93F04}"/>
          </ac:spMkLst>
        </pc:spChg>
        <pc:spChg chg="add del mod ord">
          <ac:chgData name="Matthieu De Mari" userId="dfb708c9-d8dc-439f-9a3b-c772bf4a311c" providerId="ADAL" clId="{1FE71F4D-2AFD-4838-AD3C-62D890D2AB41}" dt="2023-01-26T09:51:51.583" v="13606" actId="478"/>
          <ac:spMkLst>
            <pc:docMk/>
            <pc:sldMk cId="763709586" sldId="594"/>
            <ac:spMk id="5" creationId="{E684D941-0C18-5023-3C37-93F5F12B8CF7}"/>
          </ac:spMkLst>
        </pc:spChg>
        <pc:spChg chg="add mod">
          <ac:chgData name="Matthieu De Mari" userId="dfb708c9-d8dc-439f-9a3b-c772bf4a311c" providerId="ADAL" clId="{1FE71F4D-2AFD-4838-AD3C-62D890D2AB41}" dt="2023-01-26T09:54:23.485" v="13722" actId="693"/>
          <ac:spMkLst>
            <pc:docMk/>
            <pc:sldMk cId="763709586" sldId="594"/>
            <ac:spMk id="7" creationId="{5E3A86E2-23E3-E2C8-62E1-C1F638E3D248}"/>
          </ac:spMkLst>
        </pc:spChg>
        <pc:spChg chg="add mod">
          <ac:chgData name="Matthieu De Mari" userId="dfb708c9-d8dc-439f-9a3b-c772bf4a311c" providerId="ADAL" clId="{1FE71F4D-2AFD-4838-AD3C-62D890D2AB41}" dt="2023-01-26T09:55:09.399" v="13809" actId="14100"/>
          <ac:spMkLst>
            <pc:docMk/>
            <pc:sldMk cId="763709586" sldId="594"/>
            <ac:spMk id="8" creationId="{FDD82B0F-F49C-1DDC-F409-9379DAAAEF47}"/>
          </ac:spMkLst>
        </pc:spChg>
        <pc:graphicFrameChg chg="add mod modGraphic">
          <ac:chgData name="Matthieu De Mari" userId="dfb708c9-d8dc-439f-9a3b-c772bf4a311c" providerId="ADAL" clId="{1FE71F4D-2AFD-4838-AD3C-62D890D2AB41}" dt="2023-01-26T09:55:53.235" v="13850" actId="20577"/>
          <ac:graphicFrameMkLst>
            <pc:docMk/>
            <pc:sldMk cId="763709586" sldId="594"/>
            <ac:graphicFrameMk id="6" creationId="{4078484C-D331-C08C-24DF-BE42BAC0C241}"/>
          </ac:graphicFrameMkLst>
        </pc:graphicFrameChg>
      </pc:sldChg>
      <pc:sldChg chg="addSp delSp modSp new del mod modClrScheme chgLayout">
        <pc:chgData name="Matthieu De Mari" userId="dfb708c9-d8dc-439f-9a3b-c772bf4a311c" providerId="ADAL" clId="{1FE71F4D-2AFD-4838-AD3C-62D890D2AB41}" dt="2023-01-27T06:12:58.730" v="16401" actId="47"/>
        <pc:sldMkLst>
          <pc:docMk/>
          <pc:sldMk cId="3326687710" sldId="595"/>
        </pc:sldMkLst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2" creationId="{A0C35D7F-8055-34BB-B5EC-974BC1BE05BB}"/>
          </ac:spMkLst>
        </pc:spChg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3" creationId="{B27A0191-6820-1844-9A43-7831ECB527CC}"/>
          </ac:spMkLst>
        </pc:spChg>
        <pc:spChg chg="add mod ord">
          <ac:chgData name="Matthieu De Mari" userId="dfb708c9-d8dc-439f-9a3b-c772bf4a311c" providerId="ADAL" clId="{1FE71F4D-2AFD-4838-AD3C-62D890D2AB41}" dt="2023-01-27T06:10:21.488" v="16272" actId="113"/>
          <ac:spMkLst>
            <pc:docMk/>
            <pc:sldMk cId="3326687710" sldId="595"/>
            <ac:spMk id="4" creationId="{CB045AFB-76D6-319A-03C1-8D7ADEA7FFE1}"/>
          </ac:spMkLst>
        </pc:spChg>
        <pc:spChg chg="add mod ord">
          <ac:chgData name="Matthieu De Mari" userId="dfb708c9-d8dc-439f-9a3b-c772bf4a311c" providerId="ADAL" clId="{1FE71F4D-2AFD-4838-AD3C-62D890D2AB41}" dt="2023-01-27T06:12:08.305" v="16337" actId="20577"/>
          <ac:spMkLst>
            <pc:docMk/>
            <pc:sldMk cId="3326687710" sldId="595"/>
            <ac:spMk id="5" creationId="{B6B851F4-FCFC-1E83-D239-824F7B5E1B01}"/>
          </ac:spMkLst>
        </pc:spChg>
        <pc:spChg chg="add del mod ord">
          <ac:chgData name="Matthieu De Mari" userId="dfb708c9-d8dc-439f-9a3b-c772bf4a311c" providerId="ADAL" clId="{1FE71F4D-2AFD-4838-AD3C-62D890D2AB41}" dt="2023-01-27T06:12:09.665" v="16338" actId="478"/>
          <ac:spMkLst>
            <pc:docMk/>
            <pc:sldMk cId="3326687710" sldId="595"/>
            <ac:spMk id="6" creationId="{DDFB7AF2-EDA6-C8C8-82AA-3E627E3DDC6C}"/>
          </ac:spMkLst>
        </pc:spChg>
        <pc:picChg chg="add mod">
          <ac:chgData name="Matthieu De Mari" userId="dfb708c9-d8dc-439f-9a3b-c772bf4a311c" providerId="ADAL" clId="{1FE71F4D-2AFD-4838-AD3C-62D890D2AB41}" dt="2023-01-27T06:12:26.671" v="16342" actId="1076"/>
          <ac:picMkLst>
            <pc:docMk/>
            <pc:sldMk cId="3326687710" sldId="595"/>
            <ac:picMk id="8" creationId="{ED877936-0C09-CE62-73FD-AC87B960D65A}"/>
          </ac:picMkLst>
        </pc:picChg>
      </pc:sldChg>
      <pc:sldChg chg="modSp new mod">
        <pc:chgData name="Matthieu De Mari" userId="dfb708c9-d8dc-439f-9a3b-c772bf4a311c" providerId="ADAL" clId="{1FE71F4D-2AFD-4838-AD3C-62D890D2AB41}" dt="2023-01-27T06:25:38.210" v="16994" actId="20577"/>
        <pc:sldMkLst>
          <pc:docMk/>
          <pc:sldMk cId="2102102519" sldId="596"/>
        </pc:sldMkLst>
        <pc:spChg chg="mod">
          <ac:chgData name="Matthieu De Mari" userId="dfb708c9-d8dc-439f-9a3b-c772bf4a311c" providerId="ADAL" clId="{1FE71F4D-2AFD-4838-AD3C-62D890D2AB41}" dt="2023-01-27T06:21:07.441" v="16678" actId="20577"/>
          <ac:spMkLst>
            <pc:docMk/>
            <pc:sldMk cId="2102102519" sldId="596"/>
            <ac:spMk id="2" creationId="{96BB45B6-5D6D-BCDF-610F-727D0FC07C25}"/>
          </ac:spMkLst>
        </pc:spChg>
        <pc:spChg chg="mod">
          <ac:chgData name="Matthieu De Mari" userId="dfb708c9-d8dc-439f-9a3b-c772bf4a311c" providerId="ADAL" clId="{1FE71F4D-2AFD-4838-AD3C-62D890D2AB41}" dt="2023-01-27T06:25:38.210" v="16994" actId="20577"/>
          <ac:spMkLst>
            <pc:docMk/>
            <pc:sldMk cId="2102102519" sldId="596"/>
            <ac:spMk id="3" creationId="{65B824D3-4DEB-794C-AD03-F99D5C352C70}"/>
          </ac:spMkLst>
        </pc:spChg>
      </pc:sldChg>
      <pc:sldChg chg="modSp new mod">
        <pc:chgData name="Matthieu De Mari" userId="dfb708c9-d8dc-439f-9a3b-c772bf4a311c" providerId="ADAL" clId="{1FE71F4D-2AFD-4838-AD3C-62D890D2AB41}" dt="2023-01-28T08:08:17.966" v="17493" actId="20577"/>
        <pc:sldMkLst>
          <pc:docMk/>
          <pc:sldMk cId="1259418059" sldId="597"/>
        </pc:sldMkLst>
        <pc:spChg chg="mod">
          <ac:chgData name="Matthieu De Mari" userId="dfb708c9-d8dc-439f-9a3b-c772bf4a311c" providerId="ADAL" clId="{1FE71F4D-2AFD-4838-AD3C-62D890D2AB41}" dt="2023-01-28T08:04:19.856" v="17244" actId="20577"/>
          <ac:spMkLst>
            <pc:docMk/>
            <pc:sldMk cId="1259418059" sldId="597"/>
            <ac:spMk id="2" creationId="{C4004E3A-23DD-CF64-9047-E77A146CF80A}"/>
          </ac:spMkLst>
        </pc:spChg>
        <pc:spChg chg="mod">
          <ac:chgData name="Matthieu De Mari" userId="dfb708c9-d8dc-439f-9a3b-c772bf4a311c" providerId="ADAL" clId="{1FE71F4D-2AFD-4838-AD3C-62D890D2AB41}" dt="2023-01-28T08:08:17.966" v="17493" actId="20577"/>
          <ac:spMkLst>
            <pc:docMk/>
            <pc:sldMk cId="1259418059" sldId="597"/>
            <ac:spMk id="3" creationId="{1FB8F0BB-489A-5ED4-5B94-4E425ACF1A13}"/>
          </ac:spMkLst>
        </pc:spChg>
      </pc:sldChg>
      <pc:sldChg chg="addSp modSp new mod modClrScheme chgLayout">
        <pc:chgData name="Matthieu De Mari" userId="dfb708c9-d8dc-439f-9a3b-c772bf4a311c" providerId="ADAL" clId="{1FE71F4D-2AFD-4838-AD3C-62D890D2AB41}" dt="2023-01-30T02:22:08.072" v="24435" actId="20577"/>
        <pc:sldMkLst>
          <pc:docMk/>
          <pc:sldMk cId="3293608690" sldId="598"/>
        </pc:sldMkLst>
        <pc:spChg chg="mod ord">
          <ac:chgData name="Matthieu De Mari" userId="dfb708c9-d8dc-439f-9a3b-c772bf4a311c" providerId="ADAL" clId="{1FE71F4D-2AFD-4838-AD3C-62D890D2AB41}" dt="2023-01-28T09:53:23.253" v="21770" actId="700"/>
          <ac:spMkLst>
            <pc:docMk/>
            <pc:sldMk cId="3293608690" sldId="598"/>
            <ac:spMk id="2" creationId="{51CCEA2B-538F-66AB-DFA9-BC0E1EBE5785}"/>
          </ac:spMkLst>
        </pc:spChg>
        <pc:spChg chg="mod ord">
          <ac:chgData name="Matthieu De Mari" userId="dfb708c9-d8dc-439f-9a3b-c772bf4a311c" providerId="ADAL" clId="{1FE71F4D-2AFD-4838-AD3C-62D890D2AB41}" dt="2023-01-30T02:22:08.072" v="24435" actId="20577"/>
          <ac:spMkLst>
            <pc:docMk/>
            <pc:sldMk cId="3293608690" sldId="598"/>
            <ac:spMk id="3" creationId="{9414D856-CCB6-9C34-899E-47E2CC181A18}"/>
          </ac:spMkLst>
        </pc:spChg>
        <pc:spChg chg="add mod ord">
          <ac:chgData name="Matthieu De Mari" userId="dfb708c9-d8dc-439f-9a3b-c772bf4a311c" providerId="ADAL" clId="{1FE71F4D-2AFD-4838-AD3C-62D890D2AB41}" dt="2023-01-30T01:49:09.710" v="23126" actId="20577"/>
          <ac:spMkLst>
            <pc:docMk/>
            <pc:sldMk cId="3293608690" sldId="598"/>
            <ac:spMk id="4" creationId="{2A14B826-76A1-4C74-2CF3-31C48D1B320E}"/>
          </ac:spMkLst>
        </pc:spChg>
      </pc:sldChg>
      <pc:sldChg chg="new del">
        <pc:chgData name="Matthieu De Mari" userId="dfb708c9-d8dc-439f-9a3b-c772bf4a311c" providerId="ADAL" clId="{1FE71F4D-2AFD-4838-AD3C-62D890D2AB41}" dt="2023-01-28T10:07:47.250" v="22669" actId="47"/>
        <pc:sldMkLst>
          <pc:docMk/>
          <pc:sldMk cId="1471958947" sldId="599"/>
        </pc:sldMkLst>
      </pc:sldChg>
      <pc:sldChg chg="addSp delSp modSp new mod">
        <pc:chgData name="Matthieu De Mari" userId="dfb708c9-d8dc-439f-9a3b-c772bf4a311c" providerId="ADAL" clId="{1FE71F4D-2AFD-4838-AD3C-62D890D2AB41}" dt="2023-01-31T01:19:00.435" v="24990"/>
        <pc:sldMkLst>
          <pc:docMk/>
          <pc:sldMk cId="3311162221" sldId="600"/>
        </pc:sldMkLst>
        <pc:spChg chg="mod">
          <ac:chgData name="Matthieu De Mari" userId="dfb708c9-d8dc-439f-9a3b-c772bf4a311c" providerId="ADAL" clId="{1FE71F4D-2AFD-4838-AD3C-62D890D2AB41}" dt="2023-01-31T01:19:00.435" v="24990"/>
          <ac:spMkLst>
            <pc:docMk/>
            <pc:sldMk cId="3311162221" sldId="600"/>
            <ac:spMk id="2" creationId="{CA70D8F5-BFAC-79E0-DA30-6EC3AF8D8027}"/>
          </ac:spMkLst>
        </pc:spChg>
        <pc:spChg chg="del">
          <ac:chgData name="Matthieu De Mari" userId="dfb708c9-d8dc-439f-9a3b-c772bf4a311c" providerId="ADAL" clId="{1FE71F4D-2AFD-4838-AD3C-62D890D2AB41}" dt="2023-01-28T10:07:59.063" v="22709" actId="478"/>
          <ac:spMkLst>
            <pc:docMk/>
            <pc:sldMk cId="3311162221" sldId="600"/>
            <ac:spMk id="3" creationId="{67F9F1EA-8CE6-BE9D-284D-3BAC9A9FFBC2}"/>
          </ac:spMkLst>
        </pc:spChg>
        <pc:picChg chg="add mod">
          <ac:chgData name="Matthieu De Mari" userId="dfb708c9-d8dc-439f-9a3b-c772bf4a311c" providerId="ADAL" clId="{1FE71F4D-2AFD-4838-AD3C-62D890D2AB41}" dt="2023-01-30T02:16:21.491" v="24275" actId="1076"/>
          <ac:picMkLst>
            <pc:docMk/>
            <pc:sldMk cId="3311162221" sldId="600"/>
            <ac:picMk id="4" creationId="{09D52421-3700-A878-249F-9DA49F4B79D9}"/>
          </ac:picMkLst>
        </pc:picChg>
      </pc:sldChg>
      <pc:sldChg chg="modSp new mod">
        <pc:chgData name="Matthieu De Mari" userId="dfb708c9-d8dc-439f-9a3b-c772bf4a311c" providerId="ADAL" clId="{1FE71F4D-2AFD-4838-AD3C-62D890D2AB41}" dt="2023-01-31T01:22:21.912" v="25543" actId="20577"/>
        <pc:sldMkLst>
          <pc:docMk/>
          <pc:sldMk cId="4164146941" sldId="601"/>
        </pc:sldMkLst>
        <pc:spChg chg="mod">
          <ac:chgData name="Matthieu De Mari" userId="dfb708c9-d8dc-439f-9a3b-c772bf4a311c" providerId="ADAL" clId="{1FE71F4D-2AFD-4838-AD3C-62D890D2AB41}" dt="2023-01-31T01:19:47.179" v="25005" actId="20577"/>
          <ac:spMkLst>
            <pc:docMk/>
            <pc:sldMk cId="4164146941" sldId="601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22:21.912" v="25543" actId="20577"/>
          <ac:spMkLst>
            <pc:docMk/>
            <pc:sldMk cId="4164146941" sldId="601"/>
            <ac:spMk id="3" creationId="{B0AE152F-A5D2-2F32-A363-DA5CFD8B2E5F}"/>
          </ac:spMkLst>
        </pc:spChg>
      </pc:sldChg>
      <pc:sldChg chg="addSp modSp new del mod modClrScheme chgLayout">
        <pc:chgData name="Matthieu De Mari" userId="dfb708c9-d8dc-439f-9a3b-c772bf4a311c" providerId="ADAL" clId="{1FE71F4D-2AFD-4838-AD3C-62D890D2AB41}" dt="2023-01-31T01:46:39.861" v="28262" actId="47"/>
        <pc:sldMkLst>
          <pc:docMk/>
          <pc:sldMk cId="753447951" sldId="602"/>
        </pc:sldMkLst>
        <pc:spChg chg="mod ord">
          <ac:chgData name="Matthieu De Mari" userId="dfb708c9-d8dc-439f-9a3b-c772bf4a311c" providerId="ADAL" clId="{1FE71F4D-2AFD-4838-AD3C-62D890D2AB41}" dt="2023-01-31T01:42:54.586" v="27827" actId="700"/>
          <ac:spMkLst>
            <pc:docMk/>
            <pc:sldMk cId="753447951" sldId="602"/>
            <ac:spMk id="2" creationId="{0900C7BF-4A47-FDD1-90A0-7CB2FF008363}"/>
          </ac:spMkLst>
        </pc:spChg>
        <pc:spChg chg="mod ord">
          <ac:chgData name="Matthieu De Mari" userId="dfb708c9-d8dc-439f-9a3b-c772bf4a311c" providerId="ADAL" clId="{1FE71F4D-2AFD-4838-AD3C-62D890D2AB41}" dt="2023-01-31T01:43:16.839" v="27899" actId="20577"/>
          <ac:spMkLst>
            <pc:docMk/>
            <pc:sldMk cId="753447951" sldId="602"/>
            <ac:spMk id="3" creationId="{502A2FDC-5691-C578-010D-7EB4BB4DFBD7}"/>
          </ac:spMkLst>
        </pc:spChg>
        <pc:spChg chg="add mod ord">
          <ac:chgData name="Matthieu De Mari" userId="dfb708c9-d8dc-439f-9a3b-c772bf4a311c" providerId="ADAL" clId="{1FE71F4D-2AFD-4838-AD3C-62D890D2AB41}" dt="2023-01-31T01:42:56.698" v="27831" actId="27636"/>
          <ac:spMkLst>
            <pc:docMk/>
            <pc:sldMk cId="753447951" sldId="602"/>
            <ac:spMk id="4" creationId="{D534A6ED-176F-9867-8D76-1DBEF662E1FF}"/>
          </ac:spMkLst>
        </pc:spChg>
      </pc:sldChg>
      <pc:sldChg chg="new del">
        <pc:chgData name="Matthieu De Mari" userId="dfb708c9-d8dc-439f-9a3b-c772bf4a311c" providerId="ADAL" clId="{1FE71F4D-2AFD-4838-AD3C-62D890D2AB41}" dt="2023-01-31T01:58:37.536" v="28760" actId="47"/>
        <pc:sldMkLst>
          <pc:docMk/>
          <pc:sldMk cId="3867022977" sldId="603"/>
        </pc:sldMkLst>
      </pc:sldChg>
      <pc:sldChg chg="new del">
        <pc:chgData name="Matthieu De Mari" userId="dfb708c9-d8dc-439f-9a3b-c772bf4a311c" providerId="ADAL" clId="{1FE71F4D-2AFD-4838-AD3C-62D890D2AB41}" dt="2023-01-31T02:02:32.829" v="29539" actId="47"/>
        <pc:sldMkLst>
          <pc:docMk/>
          <pc:sldMk cId="940220098" sldId="604"/>
        </pc:sldMkLst>
      </pc:sldChg>
      <pc:sldChg chg="new">
        <pc:chgData name="Matthieu De Mari" userId="dfb708c9-d8dc-439f-9a3b-c772bf4a311c" providerId="ADAL" clId="{1FE71F4D-2AFD-4838-AD3C-62D890D2AB41}" dt="2023-01-26T03:44:13.069" v="2703" actId="680"/>
        <pc:sldMkLst>
          <pc:docMk/>
          <pc:sldMk cId="4160337629" sldId="605"/>
        </pc:sldMkLst>
      </pc:sldChg>
      <pc:sldChg chg="new">
        <pc:chgData name="Matthieu De Mari" userId="dfb708c9-d8dc-439f-9a3b-c772bf4a311c" providerId="ADAL" clId="{1FE71F4D-2AFD-4838-AD3C-62D890D2AB41}" dt="2023-01-26T03:44:28.572" v="2706" actId="680"/>
        <pc:sldMkLst>
          <pc:docMk/>
          <pc:sldMk cId="2602861072" sldId="606"/>
        </pc:sldMkLst>
      </pc:sldChg>
      <pc:sldChg chg="new">
        <pc:chgData name="Matthieu De Mari" userId="dfb708c9-d8dc-439f-9a3b-c772bf4a311c" providerId="ADAL" clId="{1FE71F4D-2AFD-4838-AD3C-62D890D2AB41}" dt="2023-01-26T03:44:39.496" v="2709" actId="680"/>
        <pc:sldMkLst>
          <pc:docMk/>
          <pc:sldMk cId="931835860" sldId="607"/>
        </pc:sldMkLst>
      </pc:sldChg>
      <pc:sldChg chg="addSp modSp new mod">
        <pc:chgData name="Matthieu De Mari" userId="dfb708c9-d8dc-439f-9a3b-c772bf4a311c" providerId="ADAL" clId="{1FE71F4D-2AFD-4838-AD3C-62D890D2AB41}" dt="2023-01-26T08:40:47.838" v="9435" actId="1076"/>
        <pc:sldMkLst>
          <pc:docMk/>
          <pc:sldMk cId="1567954153" sldId="608"/>
        </pc:sldMkLst>
        <pc:spChg chg="mod">
          <ac:chgData name="Matthieu De Mari" userId="dfb708c9-d8dc-439f-9a3b-c772bf4a311c" providerId="ADAL" clId="{1FE71F4D-2AFD-4838-AD3C-62D890D2AB41}" dt="2023-01-26T08:40:43.517" v="9430" actId="20577"/>
          <ac:spMkLst>
            <pc:docMk/>
            <pc:sldMk cId="1567954153" sldId="608"/>
            <ac:spMk id="3" creationId="{22FE9C94-E2A2-3EF4-0E00-C6BD6C7A59F7}"/>
          </ac:spMkLst>
        </pc:spChg>
        <pc:picChg chg="add mod">
          <ac:chgData name="Matthieu De Mari" userId="dfb708c9-d8dc-439f-9a3b-c772bf4a311c" providerId="ADAL" clId="{1FE71F4D-2AFD-4838-AD3C-62D890D2AB41}" dt="2023-01-26T08:40:47.838" v="9435" actId="1076"/>
          <ac:picMkLst>
            <pc:docMk/>
            <pc:sldMk cId="1567954153" sldId="608"/>
            <ac:picMk id="5" creationId="{45E73179-634A-C030-DA64-295791FD5EA9}"/>
          </ac:picMkLst>
        </pc:picChg>
      </pc:sldChg>
      <pc:sldChg chg="new">
        <pc:chgData name="Matthieu De Mari" userId="dfb708c9-d8dc-439f-9a3b-c772bf4a311c" providerId="ADAL" clId="{1FE71F4D-2AFD-4838-AD3C-62D890D2AB41}" dt="2023-01-26T03:45:32.259" v="2717" actId="680"/>
        <pc:sldMkLst>
          <pc:docMk/>
          <pc:sldMk cId="3917875204" sldId="609"/>
        </pc:sldMkLst>
      </pc:sldChg>
      <pc:sldChg chg="add">
        <pc:chgData name="Matthieu De Mari" userId="dfb708c9-d8dc-439f-9a3b-c772bf4a311c" providerId="ADAL" clId="{1FE71F4D-2AFD-4838-AD3C-62D890D2AB41}" dt="2023-01-26T03:49:27.467" v="2765"/>
        <pc:sldMkLst>
          <pc:docMk/>
          <pc:sldMk cId="1730252268" sldId="610"/>
        </pc:sldMkLst>
      </pc:sldChg>
      <pc:sldChg chg="addSp delSp modSp new mod">
        <pc:chgData name="Matthieu De Mari" userId="dfb708c9-d8dc-439f-9a3b-c772bf4a311c" providerId="ADAL" clId="{1FE71F4D-2AFD-4838-AD3C-62D890D2AB41}" dt="2023-01-26T06:37:09.500" v="3398" actId="1076"/>
        <pc:sldMkLst>
          <pc:docMk/>
          <pc:sldMk cId="761190662" sldId="611"/>
        </pc:sldMkLst>
        <pc:spChg chg="mod">
          <ac:chgData name="Matthieu De Mari" userId="dfb708c9-d8dc-439f-9a3b-c772bf4a311c" providerId="ADAL" clId="{1FE71F4D-2AFD-4838-AD3C-62D890D2AB41}" dt="2023-01-26T06:37:00.401" v="3395" actId="20577"/>
          <ac:spMkLst>
            <pc:docMk/>
            <pc:sldMk cId="761190662" sldId="611"/>
            <ac:spMk id="2" creationId="{F5D31EF9-E950-6BF3-C37A-122A5687882C}"/>
          </ac:spMkLst>
        </pc:spChg>
        <pc:spChg chg="del">
          <ac:chgData name="Matthieu De Mari" userId="dfb708c9-d8dc-439f-9a3b-c772bf4a311c" providerId="ADAL" clId="{1FE71F4D-2AFD-4838-AD3C-62D890D2AB41}" dt="2023-01-26T06:36:53.471" v="3370" actId="478"/>
          <ac:spMkLst>
            <pc:docMk/>
            <pc:sldMk cId="761190662" sldId="611"/>
            <ac:spMk id="3" creationId="{EA7F80B4-666A-CE5C-4920-AB9537E17D90}"/>
          </ac:spMkLst>
        </pc:spChg>
        <pc:spChg chg="del">
          <ac:chgData name="Matthieu De Mari" userId="dfb708c9-d8dc-439f-9a3b-c772bf4a311c" providerId="ADAL" clId="{1FE71F4D-2AFD-4838-AD3C-62D890D2AB41}" dt="2023-01-26T06:36:54.460" v="3371" actId="478"/>
          <ac:spMkLst>
            <pc:docMk/>
            <pc:sldMk cId="761190662" sldId="611"/>
            <ac:spMk id="4" creationId="{9A00FE12-BF89-757C-7774-3A0945A36EEA}"/>
          </ac:spMkLst>
        </pc:spChg>
        <pc:picChg chg="add mod">
          <ac:chgData name="Matthieu De Mari" userId="dfb708c9-d8dc-439f-9a3b-c772bf4a311c" providerId="ADAL" clId="{1FE71F4D-2AFD-4838-AD3C-62D890D2AB41}" dt="2023-01-26T06:37:09.500" v="3398" actId="1076"/>
          <ac:picMkLst>
            <pc:docMk/>
            <pc:sldMk cId="761190662" sldId="611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2:06.872" v="3687"/>
        <pc:sldMkLst>
          <pc:docMk/>
          <pc:sldMk cId="258868029" sldId="612"/>
        </pc:sldMkLst>
        <pc:spChg chg="add mod">
          <ac:chgData name="Matthieu De Mari" userId="dfb708c9-d8dc-439f-9a3b-c772bf4a311c" providerId="ADAL" clId="{1FE71F4D-2AFD-4838-AD3C-62D890D2AB41}" dt="2023-01-26T06:38:17.531" v="3410" actId="14100"/>
          <ac:spMkLst>
            <pc:docMk/>
            <pc:sldMk cId="258868029" sldId="612"/>
            <ac:spMk id="3" creationId="{6A375C12-F04A-8008-93B0-0FBF428F0C51}"/>
          </ac:spMkLst>
        </pc:spChg>
        <pc:spChg chg="add del mod">
          <ac:chgData name="Matthieu De Mari" userId="dfb708c9-d8dc-439f-9a3b-c772bf4a311c" providerId="ADAL" clId="{1FE71F4D-2AFD-4838-AD3C-62D890D2AB41}" dt="2023-01-26T06:38:14.110" v="3408" actId="478"/>
          <ac:spMkLst>
            <pc:docMk/>
            <pc:sldMk cId="258868029" sldId="612"/>
            <ac:spMk id="4" creationId="{A3A70C3C-9E3A-F011-116A-1AA21FF80605}"/>
          </ac:spMkLst>
        </pc:spChg>
        <pc:spChg chg="add del mod">
          <ac:chgData name="Matthieu De Mari" userId="dfb708c9-d8dc-439f-9a3b-c772bf4a311c" providerId="ADAL" clId="{1FE71F4D-2AFD-4838-AD3C-62D890D2AB41}" dt="2023-01-26T06:38:14.831" v="3409" actId="478"/>
          <ac:spMkLst>
            <pc:docMk/>
            <pc:sldMk cId="258868029" sldId="612"/>
            <ac:spMk id="5" creationId="{6F92A812-16DF-7E5F-F78D-C421296CF3E8}"/>
          </ac:spMkLst>
        </pc:spChg>
        <pc:spChg chg="add mod">
          <ac:chgData name="Matthieu De Mari" userId="dfb708c9-d8dc-439f-9a3b-c772bf4a311c" providerId="ADAL" clId="{1FE71F4D-2AFD-4838-AD3C-62D890D2AB41}" dt="2023-01-26T06:38:23.317" v="3412" actId="1076"/>
          <ac:spMkLst>
            <pc:docMk/>
            <pc:sldMk cId="258868029" sldId="612"/>
            <ac:spMk id="7" creationId="{E0C86E6B-9E92-AECE-9EB6-9CA8EF57F50F}"/>
          </ac:spMkLst>
        </pc:spChg>
        <pc:spChg chg="add mod">
          <ac:chgData name="Matthieu De Mari" userId="dfb708c9-d8dc-439f-9a3b-c772bf4a311c" providerId="ADAL" clId="{1FE71F4D-2AFD-4838-AD3C-62D890D2AB41}" dt="2023-01-26T06:38:27.290" v="3414" actId="1076"/>
          <ac:spMkLst>
            <pc:docMk/>
            <pc:sldMk cId="258868029" sldId="612"/>
            <ac:spMk id="8" creationId="{DE777CE5-2EF7-DAFB-A2C5-B589EC3E1331}"/>
          </ac:spMkLst>
        </pc:spChg>
        <pc:spChg chg="add mod">
          <ac:chgData name="Matthieu De Mari" userId="dfb708c9-d8dc-439f-9a3b-c772bf4a311c" providerId="ADAL" clId="{1FE71F4D-2AFD-4838-AD3C-62D890D2AB41}" dt="2023-01-26T06:38:33.018" v="3416" actId="1076"/>
          <ac:spMkLst>
            <pc:docMk/>
            <pc:sldMk cId="258868029" sldId="612"/>
            <ac:spMk id="9" creationId="{8BCAA46C-484E-8539-D5CD-E4D2ABF3B363}"/>
          </ac:spMkLst>
        </pc:spChg>
        <pc:spChg chg="add del mod">
          <ac:chgData name="Matthieu De Mari" userId="dfb708c9-d8dc-439f-9a3b-c772bf4a311c" providerId="ADAL" clId="{1FE71F4D-2AFD-4838-AD3C-62D890D2AB41}" dt="2023-01-26T06:42:06.626" v="3686" actId="478"/>
          <ac:spMkLst>
            <pc:docMk/>
            <pc:sldMk cId="258868029" sldId="612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6.872" v="3687"/>
          <ac:spMkLst>
            <pc:docMk/>
            <pc:sldMk cId="258868029" sldId="612"/>
            <ac:spMk id="11" creationId="{A3A8F3D7-A140-03C5-564E-61BFE4F64A31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6T06:42:19.698" v="3692"/>
        <pc:sldMkLst>
          <pc:docMk/>
          <pc:sldMk cId="2022404027" sldId="613"/>
        </pc:sldMkLst>
        <pc:spChg chg="add mod">
          <ac:chgData name="Matthieu De Mari" userId="dfb708c9-d8dc-439f-9a3b-c772bf4a311c" providerId="ADAL" clId="{1FE71F4D-2AFD-4838-AD3C-62D890D2AB41}" dt="2023-01-26T06:39:42" v="3462" actId="208"/>
          <ac:spMkLst>
            <pc:docMk/>
            <pc:sldMk cId="2022404027" sldId="613"/>
            <ac:spMk id="4" creationId="{452EF3B9-86F6-6625-639D-A557C5A53BEE}"/>
          </ac:spMkLst>
        </pc:spChg>
        <pc:spChg chg="add del mod">
          <ac:chgData name="Matthieu De Mari" userId="dfb708c9-d8dc-439f-9a3b-c772bf4a311c" providerId="ADAL" clId="{1FE71F4D-2AFD-4838-AD3C-62D890D2AB41}" dt="2023-01-26T06:42:19.137" v="3691" actId="478"/>
          <ac:spMkLst>
            <pc:docMk/>
            <pc:sldMk cId="2022404027" sldId="613"/>
            <ac:spMk id="5" creationId="{4AF72DFE-1E65-16E5-C808-58220A98BD0D}"/>
          </ac:spMkLst>
        </pc:spChg>
        <pc:spChg chg="del">
          <ac:chgData name="Matthieu De Mari" userId="dfb708c9-d8dc-439f-9a3b-c772bf4a311c" providerId="ADAL" clId="{1FE71F4D-2AFD-4838-AD3C-62D890D2AB41}" dt="2023-01-26T06:42:03.209" v="3684" actId="478"/>
          <ac:spMkLst>
            <pc:docMk/>
            <pc:sldMk cId="2022404027" sldId="613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3.632" v="3685"/>
          <ac:spMkLst>
            <pc:docMk/>
            <pc:sldMk cId="2022404027" sldId="613"/>
            <ac:spMk id="11" creationId="{F8558C9F-CDEF-0096-66E1-DA6654EBF82B}"/>
          </ac:spMkLst>
        </pc:spChg>
        <pc:spChg chg="add mod">
          <ac:chgData name="Matthieu De Mari" userId="dfb708c9-d8dc-439f-9a3b-c772bf4a311c" providerId="ADAL" clId="{1FE71F4D-2AFD-4838-AD3C-62D890D2AB41}" dt="2023-01-26T06:42:19.698" v="3692"/>
          <ac:spMkLst>
            <pc:docMk/>
            <pc:sldMk cId="2022404027" sldId="613"/>
            <ac:spMk id="12" creationId="{149A0558-7D42-D999-BBF8-268A41574A90}"/>
          </ac:spMkLst>
        </pc:spChg>
      </pc:sldChg>
      <pc:sldChg chg="addSp modSp add mod">
        <pc:chgData name="Matthieu De Mari" userId="dfb708c9-d8dc-439f-9a3b-c772bf4a311c" providerId="ADAL" clId="{1FE71F4D-2AFD-4838-AD3C-62D890D2AB41}" dt="2023-01-26T06:42:23.853" v="3693" actId="1076"/>
        <pc:sldMkLst>
          <pc:docMk/>
          <pc:sldMk cId="1753207108" sldId="614"/>
        </pc:sldMkLst>
        <pc:spChg chg="mod">
          <ac:chgData name="Matthieu De Mari" userId="dfb708c9-d8dc-439f-9a3b-c772bf4a311c" providerId="ADAL" clId="{1FE71F4D-2AFD-4838-AD3C-62D890D2AB41}" dt="2023-01-26T06:42:15.671" v="3690" actId="1076"/>
          <ac:spMkLst>
            <pc:docMk/>
            <pc:sldMk cId="1753207108" sldId="614"/>
            <ac:spMk id="5" creationId="{4AF72DFE-1E65-16E5-C808-58220A98BD0D}"/>
          </ac:spMkLst>
        </pc:spChg>
        <pc:spChg chg="mod">
          <ac:chgData name="Matthieu De Mari" userId="dfb708c9-d8dc-439f-9a3b-c772bf4a311c" providerId="ADAL" clId="{1FE71F4D-2AFD-4838-AD3C-62D890D2AB41}" dt="2023-01-26T06:41:59.645" v="3683" actId="1076"/>
          <ac:spMkLst>
            <pc:docMk/>
            <pc:sldMk cId="1753207108" sldId="614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0:30.845" v="3491" actId="208"/>
          <ac:spMkLst>
            <pc:docMk/>
            <pc:sldMk cId="1753207108" sldId="614"/>
            <ac:spMk id="11" creationId="{DD191F9B-1B9A-9FA6-75AE-82FF599EF381}"/>
          </ac:spMkLst>
        </pc:spChg>
        <pc:spChg chg="add mod">
          <ac:chgData name="Matthieu De Mari" userId="dfb708c9-d8dc-439f-9a3b-c772bf4a311c" providerId="ADAL" clId="{1FE71F4D-2AFD-4838-AD3C-62D890D2AB41}" dt="2023-01-26T06:42:23.853" v="3693" actId="1076"/>
          <ac:spMkLst>
            <pc:docMk/>
            <pc:sldMk cId="1753207108" sldId="614"/>
            <ac:spMk id="12" creationId="{0EE538A3-E8FC-5540-54AE-917B3895D630}"/>
          </ac:spMkLst>
        </pc:spChg>
        <pc:picChg chg="mod">
          <ac:chgData name="Matthieu De Mari" userId="dfb708c9-d8dc-439f-9a3b-c772bf4a311c" providerId="ADAL" clId="{1FE71F4D-2AFD-4838-AD3C-62D890D2AB41}" dt="2023-01-26T06:42:12.517" v="3689" actId="1076"/>
          <ac:picMkLst>
            <pc:docMk/>
            <pc:sldMk cId="1753207108" sldId="614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5:02.217" v="3853" actId="20577"/>
        <pc:sldMkLst>
          <pc:docMk/>
          <pc:sldMk cId="3213143018" sldId="615"/>
        </pc:sldMkLst>
        <pc:spChg chg="mod">
          <ac:chgData name="Matthieu De Mari" userId="dfb708c9-d8dc-439f-9a3b-c772bf4a311c" providerId="ADAL" clId="{1FE71F4D-2AFD-4838-AD3C-62D890D2AB41}" dt="2023-01-26T06:45:02.217" v="3853" actId="20577"/>
          <ac:spMkLst>
            <pc:docMk/>
            <pc:sldMk cId="3213143018" sldId="615"/>
            <ac:spMk id="4" creationId="{36318DF3-8281-ACB4-87A0-032835C40CB4}"/>
          </ac:spMkLst>
        </pc:spChg>
        <pc:spChg chg="mod">
          <ac:chgData name="Matthieu De Mari" userId="dfb708c9-d8dc-439f-9a3b-c772bf4a311c" providerId="ADAL" clId="{1FE71F4D-2AFD-4838-AD3C-62D890D2AB41}" dt="2023-01-26T06:44:47.885" v="3815" actId="20577"/>
          <ac:spMkLst>
            <pc:docMk/>
            <pc:sldMk cId="3213143018" sldId="615"/>
            <ac:spMk id="5" creationId="{907B618C-56C3-627D-97E6-AC5AB6A248D3}"/>
          </ac:spMkLst>
        </pc:spChg>
        <pc:picChg chg="add mod">
          <ac:chgData name="Matthieu De Mari" userId="dfb708c9-d8dc-439f-9a3b-c772bf4a311c" providerId="ADAL" clId="{1FE71F4D-2AFD-4838-AD3C-62D890D2AB41}" dt="2023-01-26T06:42:56.044" v="3745" actId="1076"/>
          <ac:picMkLst>
            <pc:docMk/>
            <pc:sldMk cId="3213143018" sldId="615"/>
            <ac:picMk id="3" creationId="{E71318CB-EBF9-03CD-9864-31A9D989198D}"/>
          </ac:picMkLst>
        </pc:picChg>
        <pc:picChg chg="del">
          <ac:chgData name="Matthieu De Mari" userId="dfb708c9-d8dc-439f-9a3b-c772bf4a311c" providerId="ADAL" clId="{1FE71F4D-2AFD-4838-AD3C-62D890D2AB41}" dt="2023-01-26T06:42:53.022" v="3742" actId="478"/>
          <ac:picMkLst>
            <pc:docMk/>
            <pc:sldMk cId="3213143018" sldId="615"/>
            <ac:picMk id="8" creationId="{D85C205C-5C41-45D2-D37B-3AA50CDCD071}"/>
          </ac:picMkLst>
        </pc:picChg>
        <pc:picChg chg="del">
          <ac:chgData name="Matthieu De Mari" userId="dfb708c9-d8dc-439f-9a3b-c772bf4a311c" providerId="ADAL" clId="{1FE71F4D-2AFD-4838-AD3C-62D890D2AB41}" dt="2023-01-26T06:42:53.381" v="3743" actId="478"/>
          <ac:picMkLst>
            <pc:docMk/>
            <pc:sldMk cId="3213143018" sldId="615"/>
            <ac:picMk id="10" creationId="{F27CBDBD-8075-188E-4999-8ABE9C5EAEBD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6:47:01.738" v="4238" actId="20577"/>
        <pc:sldMkLst>
          <pc:docMk/>
          <pc:sldMk cId="272248794" sldId="616"/>
        </pc:sldMkLst>
        <pc:spChg chg="add mod ord">
          <ac:chgData name="Matthieu De Mari" userId="dfb708c9-d8dc-439f-9a3b-c772bf4a311c" providerId="ADAL" clId="{1FE71F4D-2AFD-4838-AD3C-62D890D2AB41}" dt="2023-01-26T06:47:01.738" v="4238" actId="20577"/>
          <ac:spMkLst>
            <pc:docMk/>
            <pc:sldMk cId="272248794" sldId="616"/>
            <ac:spMk id="2" creationId="{F155462C-3DEF-4B5A-AA92-FDAF554521A8}"/>
          </ac:spMkLst>
        </pc:spChg>
        <pc:spChg chg="mod ord">
          <ac:chgData name="Matthieu De Mari" userId="dfb708c9-d8dc-439f-9a3b-c772bf4a311c" providerId="ADAL" clId="{1FE71F4D-2AFD-4838-AD3C-62D890D2AB41}" dt="2023-01-26T06:45:20.950" v="3856" actId="700"/>
          <ac:spMkLst>
            <pc:docMk/>
            <pc:sldMk cId="272248794" sldId="616"/>
            <ac:spMk id="4" creationId="{36318DF3-8281-ACB4-87A0-032835C40CB4}"/>
          </ac:spMkLst>
        </pc:spChg>
        <pc:spChg chg="mod ord">
          <ac:chgData name="Matthieu De Mari" userId="dfb708c9-d8dc-439f-9a3b-c772bf4a311c" providerId="ADAL" clId="{1FE71F4D-2AFD-4838-AD3C-62D890D2AB41}" dt="2023-01-26T06:45:24.267" v="3861" actId="27636"/>
          <ac:spMkLst>
            <pc:docMk/>
            <pc:sldMk cId="272248794" sldId="616"/>
            <ac:spMk id="5" creationId="{907B618C-56C3-627D-97E6-AC5AB6A248D3}"/>
          </ac:spMkLst>
        </pc:spChg>
        <pc:picChg chg="del">
          <ac:chgData name="Matthieu De Mari" userId="dfb708c9-d8dc-439f-9a3b-c772bf4a311c" providerId="ADAL" clId="{1FE71F4D-2AFD-4838-AD3C-62D890D2AB41}" dt="2023-01-26T06:45:16.617" v="3855" actId="478"/>
          <ac:picMkLst>
            <pc:docMk/>
            <pc:sldMk cId="272248794" sldId="616"/>
            <ac:picMk id="3" creationId="{E71318CB-EBF9-03CD-9864-31A9D98919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3:04.875" v="5331" actId="1076"/>
        <pc:sldMkLst>
          <pc:docMk/>
          <pc:sldMk cId="2692074968" sldId="617"/>
        </pc:sldMkLst>
        <pc:spChg chg="mod">
          <ac:chgData name="Matthieu De Mari" userId="dfb708c9-d8dc-439f-9a3b-c772bf4a311c" providerId="ADAL" clId="{1FE71F4D-2AFD-4838-AD3C-62D890D2AB41}" dt="2023-01-26T06:57:59.033" v="4499" actId="20577"/>
          <ac:spMkLst>
            <pc:docMk/>
            <pc:sldMk cId="2692074968" sldId="617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01:02.636" v="4661" actId="20577"/>
          <ac:spMkLst>
            <pc:docMk/>
            <pc:sldMk cId="2692074968" sldId="617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0:37.340" v="5321" actId="478"/>
          <ac:picMkLst>
            <pc:docMk/>
            <pc:sldMk cId="2692074968" sldId="617"/>
            <ac:picMk id="3" creationId="{2D8C048F-6604-BAAA-091B-B6B37D9BAEE6}"/>
          </ac:picMkLst>
        </pc:picChg>
        <pc:picChg chg="add del mod">
          <ac:chgData name="Matthieu De Mari" userId="dfb708c9-d8dc-439f-9a3b-c772bf4a311c" providerId="ADAL" clId="{1FE71F4D-2AFD-4838-AD3C-62D890D2AB41}" dt="2023-01-26T07:22:53.241" v="5327" actId="478"/>
          <ac:picMkLst>
            <pc:docMk/>
            <pc:sldMk cId="2692074968" sldId="617"/>
            <ac:picMk id="7" creationId="{75EB1839-9C5F-885D-E569-BA0B4354439A}"/>
          </ac:picMkLst>
        </pc:picChg>
        <pc:picChg chg="del">
          <ac:chgData name="Matthieu De Mari" userId="dfb708c9-d8dc-439f-9a3b-c772bf4a311c" providerId="ADAL" clId="{1FE71F4D-2AFD-4838-AD3C-62D890D2AB41}" dt="2023-01-26T07:00:45.897" v="4646" actId="478"/>
          <ac:picMkLst>
            <pc:docMk/>
            <pc:sldMk cId="2692074968" sldId="617"/>
            <ac:picMk id="8" creationId="{63535244-B67A-4495-60F1-122BECDBD2A9}"/>
          </ac:picMkLst>
        </pc:picChg>
        <pc:picChg chg="add mod">
          <ac:chgData name="Matthieu De Mari" userId="dfb708c9-d8dc-439f-9a3b-c772bf4a311c" providerId="ADAL" clId="{1FE71F4D-2AFD-4838-AD3C-62D890D2AB41}" dt="2023-01-26T07:23:04.875" v="5331" actId="1076"/>
          <ac:picMkLst>
            <pc:docMk/>
            <pc:sldMk cId="2692074968" sldId="617"/>
            <ac:picMk id="10" creationId="{7E6DA679-C22B-C48B-C2AB-7034CB24B8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31:02.932" v="5767" actId="1076"/>
        <pc:sldMkLst>
          <pc:docMk/>
          <pc:sldMk cId="3946452131" sldId="618"/>
        </pc:sldMkLst>
        <pc:spChg chg="mod">
          <ac:chgData name="Matthieu De Mari" userId="dfb708c9-d8dc-439f-9a3b-c772bf4a311c" providerId="ADAL" clId="{1FE71F4D-2AFD-4838-AD3C-62D890D2AB41}" dt="2023-01-26T07:27:52.697" v="5558" actId="20577"/>
          <ac:spMkLst>
            <pc:docMk/>
            <pc:sldMk cId="3946452131" sldId="618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30:22.370" v="5760" actId="20577"/>
          <ac:spMkLst>
            <pc:docMk/>
            <pc:sldMk cId="3946452131" sldId="618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1:09.830" v="5326" actId="478"/>
          <ac:picMkLst>
            <pc:docMk/>
            <pc:sldMk cId="3946452131" sldId="618"/>
            <ac:picMk id="3" creationId="{C92A064B-C427-90AA-C6A6-A4AA47013908}"/>
          </ac:picMkLst>
        </pc:picChg>
        <pc:picChg chg="add del mod">
          <ac:chgData name="Matthieu De Mari" userId="dfb708c9-d8dc-439f-9a3b-c772bf4a311c" providerId="ADAL" clId="{1FE71F4D-2AFD-4838-AD3C-62D890D2AB41}" dt="2023-01-26T07:27:41.248" v="5551" actId="478"/>
          <ac:picMkLst>
            <pc:docMk/>
            <pc:sldMk cId="3946452131" sldId="618"/>
            <ac:picMk id="7" creationId="{C4682ADE-22CD-5D34-A2F6-F9879F75D4F6}"/>
          </ac:picMkLst>
        </pc:picChg>
        <pc:picChg chg="del">
          <ac:chgData name="Matthieu De Mari" userId="dfb708c9-d8dc-439f-9a3b-c772bf4a311c" providerId="ADAL" clId="{1FE71F4D-2AFD-4838-AD3C-62D890D2AB41}" dt="2023-01-26T07:01:30.759" v="4666" actId="478"/>
          <ac:picMkLst>
            <pc:docMk/>
            <pc:sldMk cId="3946452131" sldId="618"/>
            <ac:picMk id="8" creationId="{63535244-B67A-4495-60F1-122BECDBD2A9}"/>
          </ac:picMkLst>
        </pc:picChg>
        <pc:picChg chg="add del mod">
          <ac:chgData name="Matthieu De Mari" userId="dfb708c9-d8dc-439f-9a3b-c772bf4a311c" providerId="ADAL" clId="{1FE71F4D-2AFD-4838-AD3C-62D890D2AB41}" dt="2023-01-26T07:30:25.766" v="5761" actId="478"/>
          <ac:picMkLst>
            <pc:docMk/>
            <pc:sldMk cId="3946452131" sldId="618"/>
            <ac:picMk id="10" creationId="{F01BFB45-2870-9BBD-3A68-8FA4E433E86A}"/>
          </ac:picMkLst>
        </pc:picChg>
        <pc:picChg chg="add mod">
          <ac:chgData name="Matthieu De Mari" userId="dfb708c9-d8dc-439f-9a3b-c772bf4a311c" providerId="ADAL" clId="{1FE71F4D-2AFD-4838-AD3C-62D890D2AB41}" dt="2023-01-26T07:31:02.932" v="5767" actId="1076"/>
          <ac:picMkLst>
            <pc:docMk/>
            <pc:sldMk cId="3946452131" sldId="618"/>
            <ac:picMk id="12" creationId="{520B5BEA-6FCF-F8F5-5E10-7BCE24581C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9:57.931" v="5722" actId="1076"/>
        <pc:sldMkLst>
          <pc:docMk/>
          <pc:sldMk cId="4058780272" sldId="619"/>
        </pc:sldMkLst>
        <pc:spChg chg="mod">
          <ac:chgData name="Matthieu De Mari" userId="dfb708c9-d8dc-439f-9a3b-c772bf4a311c" providerId="ADAL" clId="{1FE71F4D-2AFD-4838-AD3C-62D890D2AB41}" dt="2023-01-26T07:28:02.596" v="5580" actId="20577"/>
          <ac:spMkLst>
            <pc:docMk/>
            <pc:sldMk cId="4058780272" sldId="619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29:26.254" v="5703" actId="20577"/>
          <ac:spMkLst>
            <pc:docMk/>
            <pc:sldMk cId="4058780272" sldId="619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9:57.931" v="5722" actId="1076"/>
          <ac:picMkLst>
            <pc:docMk/>
            <pc:sldMk cId="4058780272" sldId="619"/>
            <ac:picMk id="3" creationId="{FD0DAD76-F424-E7FA-C502-9B74F2BDD8A2}"/>
          </ac:picMkLst>
        </pc:picChg>
        <pc:picChg chg="del">
          <ac:chgData name="Matthieu De Mari" userId="dfb708c9-d8dc-439f-9a3b-c772bf4a311c" providerId="ADAL" clId="{1FE71F4D-2AFD-4838-AD3C-62D890D2AB41}" dt="2023-01-26T07:01:32.040" v="4667" actId="478"/>
          <ac:picMkLst>
            <pc:docMk/>
            <pc:sldMk cId="4058780272" sldId="619"/>
            <ac:picMk id="8" creationId="{63535244-B67A-4495-60F1-122BECDBD2A9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26T07:59:17.664" v="6785" actId="20577"/>
        <pc:sldMkLst>
          <pc:docMk/>
          <pc:sldMk cId="3019639347" sldId="620"/>
        </pc:sldMkLst>
        <pc:spChg chg="mod">
          <ac:chgData name="Matthieu De Mari" userId="dfb708c9-d8dc-439f-9a3b-c772bf4a311c" providerId="ADAL" clId="{1FE71F4D-2AFD-4838-AD3C-62D890D2AB41}" dt="2023-01-26T07:45:20.681" v="5876" actId="20577"/>
          <ac:spMkLst>
            <pc:docMk/>
            <pc:sldMk cId="3019639347" sldId="620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59:17.664" v="6785" actId="20577"/>
          <ac:spMkLst>
            <pc:docMk/>
            <pc:sldMk cId="3019639347" sldId="620"/>
            <ac:spMk id="5" creationId="{0A7B0056-41D4-B489-229E-8C898A3A5904}"/>
          </ac:spMkLst>
        </pc:spChg>
        <pc:picChg chg="del">
          <ac:chgData name="Matthieu De Mari" userId="dfb708c9-d8dc-439f-9a3b-c772bf4a311c" providerId="ADAL" clId="{1FE71F4D-2AFD-4838-AD3C-62D890D2AB41}" dt="2023-01-26T07:01:33.188" v="4668" actId="478"/>
          <ac:picMkLst>
            <pc:docMk/>
            <pc:sldMk cId="3019639347" sldId="620"/>
            <ac:picMk id="8" creationId="{63535244-B67A-4495-60F1-122BECDBD2A9}"/>
          </ac:picMkLst>
        </pc:picChg>
      </pc:sldChg>
      <pc:sldChg chg="modSp add mod">
        <pc:chgData name="Matthieu De Mari" userId="dfb708c9-d8dc-439f-9a3b-c772bf4a311c" providerId="ADAL" clId="{1FE71F4D-2AFD-4838-AD3C-62D890D2AB41}" dt="2023-01-26T07:11:47.510" v="5060" actId="20577"/>
        <pc:sldMkLst>
          <pc:docMk/>
          <pc:sldMk cId="2981252275" sldId="621"/>
        </pc:sldMkLst>
        <pc:spChg chg="mod">
          <ac:chgData name="Matthieu De Mari" userId="dfb708c9-d8dc-439f-9a3b-c772bf4a311c" providerId="ADAL" clId="{1FE71F4D-2AFD-4838-AD3C-62D890D2AB41}" dt="2023-01-26T07:11:47.510" v="5060" actId="20577"/>
          <ac:spMkLst>
            <pc:docMk/>
            <pc:sldMk cId="2981252275" sldId="621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7:18:04.230" v="5275" actId="20577"/>
        <pc:sldMkLst>
          <pc:docMk/>
          <pc:sldMk cId="373424118" sldId="622"/>
        </pc:sldMkLst>
        <pc:spChg chg="mod">
          <ac:chgData name="Matthieu De Mari" userId="dfb708c9-d8dc-439f-9a3b-c772bf4a311c" providerId="ADAL" clId="{1FE71F4D-2AFD-4838-AD3C-62D890D2AB41}" dt="2023-01-26T07:18:04.230" v="5275" actId="20577"/>
          <ac:spMkLst>
            <pc:docMk/>
            <pc:sldMk cId="373424118" sldId="622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8:00:26.200" v="6830" actId="20577"/>
        <pc:sldMkLst>
          <pc:docMk/>
          <pc:sldMk cId="2973345057" sldId="623"/>
        </pc:sldMkLst>
        <pc:spChg chg="mod">
          <ac:chgData name="Matthieu De Mari" userId="dfb708c9-d8dc-439f-9a3b-c772bf4a311c" providerId="ADAL" clId="{1FE71F4D-2AFD-4838-AD3C-62D890D2AB41}" dt="2023-01-26T07:42:38.864" v="5792" actId="20577"/>
          <ac:spMkLst>
            <pc:docMk/>
            <pc:sldMk cId="2973345057" sldId="623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00:26.200" v="6830" actId="20577"/>
          <ac:spMkLst>
            <pc:docMk/>
            <pc:sldMk cId="2973345057" sldId="623"/>
            <ac:spMk id="5" creationId="{0A7B0056-41D4-B489-229E-8C898A3A5904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7T09:00:09.237" v="17172"/>
        <pc:sldMkLst>
          <pc:docMk/>
          <pc:sldMk cId="2828335016" sldId="624"/>
        </pc:sldMkLst>
        <pc:spChg chg="add del mod ord">
          <ac:chgData name="Matthieu De Mari" userId="dfb708c9-d8dc-439f-9a3b-c772bf4a311c" providerId="ADAL" clId="{1FE71F4D-2AFD-4838-AD3C-62D890D2AB41}" dt="2023-01-26T07:43:17.966" v="5842" actId="478"/>
          <ac:spMkLst>
            <pc:docMk/>
            <pc:sldMk cId="2828335016" sldId="624"/>
            <ac:spMk id="2" creationId="{475C7351-DC8E-3490-EB05-DBF4756C834F}"/>
          </ac:spMkLst>
        </pc:spChg>
        <pc:spChg chg="mod ord">
          <ac:chgData name="Matthieu De Mari" userId="dfb708c9-d8dc-439f-9a3b-c772bf4a311c" providerId="ADAL" clId="{1FE71F4D-2AFD-4838-AD3C-62D890D2AB41}" dt="2023-01-26T07:43:15.729" v="5841" actId="700"/>
          <ac:spMkLst>
            <pc:docMk/>
            <pc:sldMk cId="2828335016" sldId="624"/>
            <ac:spMk id="4" creationId="{01810534-81B5-CA2F-921A-3DA24316B131}"/>
          </ac:spMkLst>
        </pc:spChg>
        <pc:spChg chg="mod ord">
          <ac:chgData name="Matthieu De Mari" userId="dfb708c9-d8dc-439f-9a3b-c772bf4a311c" providerId="ADAL" clId="{1FE71F4D-2AFD-4838-AD3C-62D890D2AB41}" dt="2023-01-26T07:53:48.068" v="6583" actId="20577"/>
          <ac:spMkLst>
            <pc:docMk/>
            <pc:sldMk cId="2828335016" sldId="624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8:00:57.183" v="6831" actId="20577"/>
          <ac:spMkLst>
            <pc:docMk/>
            <pc:sldMk cId="2828335016" sldId="62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7T09:00:09.237" v="17172"/>
          <ac:picMkLst>
            <pc:docMk/>
            <pc:sldMk cId="2828335016" sldId="624"/>
            <ac:picMk id="2" creationId="{793B7BC8-882F-581A-E6FF-F7A614103024}"/>
          </ac:picMkLst>
        </pc:picChg>
        <pc:picChg chg="add del mod">
          <ac:chgData name="Matthieu De Mari" userId="dfb708c9-d8dc-439f-9a3b-c772bf4a311c" providerId="ADAL" clId="{1FE71F4D-2AFD-4838-AD3C-62D890D2AB41}" dt="2023-01-27T09:00:08.999" v="17171" actId="478"/>
          <ac:picMkLst>
            <pc:docMk/>
            <pc:sldMk cId="2828335016" sldId="62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8:09:45.303" v="7523" actId="20577"/>
        <pc:sldMkLst>
          <pc:docMk/>
          <pc:sldMk cId="739961688" sldId="625"/>
        </pc:sldMkLst>
        <pc:spChg chg="del">
          <ac:chgData name="Matthieu De Mari" userId="dfb708c9-d8dc-439f-9a3b-c772bf4a311c" providerId="ADAL" clId="{1FE71F4D-2AFD-4838-AD3C-62D890D2AB41}" dt="2023-01-26T08:06:28.471" v="7304" actId="478"/>
          <ac:spMkLst>
            <pc:docMk/>
            <pc:sldMk cId="739961688" sldId="625"/>
            <ac:spMk id="2" creationId="{DA36060B-A36C-3670-062F-6F13468D02F8}"/>
          </ac:spMkLst>
        </pc:spChg>
        <pc:spChg chg="del">
          <ac:chgData name="Matthieu De Mari" userId="dfb708c9-d8dc-439f-9a3b-c772bf4a311c" providerId="ADAL" clId="{1FE71F4D-2AFD-4838-AD3C-62D890D2AB41}" dt="2023-01-26T08:06:27.437" v="7303" actId="478"/>
          <ac:spMkLst>
            <pc:docMk/>
            <pc:sldMk cId="739961688" sldId="625"/>
            <ac:spMk id="3" creationId="{0291AE66-0DD7-93AC-62A2-E8195F38A404}"/>
          </ac:spMkLst>
        </pc:spChg>
        <pc:spChg chg="add mod">
          <ac:chgData name="Matthieu De Mari" userId="dfb708c9-d8dc-439f-9a3b-c772bf4a311c" providerId="ADAL" clId="{1FE71F4D-2AFD-4838-AD3C-62D890D2AB41}" dt="2023-01-26T08:07:01.022" v="7311" actId="14100"/>
          <ac:spMkLst>
            <pc:docMk/>
            <pc:sldMk cId="739961688" sldId="625"/>
            <ac:spMk id="6" creationId="{2F4AD158-7D5E-1015-C387-0AE1C10AFA03}"/>
          </ac:spMkLst>
        </pc:spChg>
        <pc:spChg chg="add mod">
          <ac:chgData name="Matthieu De Mari" userId="dfb708c9-d8dc-439f-9a3b-c772bf4a311c" providerId="ADAL" clId="{1FE71F4D-2AFD-4838-AD3C-62D890D2AB41}" dt="2023-01-26T08:09:45.303" v="7523" actId="20577"/>
          <ac:spMkLst>
            <pc:docMk/>
            <pc:sldMk cId="739961688" sldId="625"/>
            <ac:spMk id="7" creationId="{FE76E93B-C174-ABC8-A6FE-29540C96E6EB}"/>
          </ac:spMkLst>
        </pc:spChg>
        <pc:picChg chg="add mod">
          <ac:chgData name="Matthieu De Mari" userId="dfb708c9-d8dc-439f-9a3b-c772bf4a311c" providerId="ADAL" clId="{1FE71F4D-2AFD-4838-AD3C-62D890D2AB41}" dt="2023-01-26T08:09:40.868" v="7521" actId="1076"/>
          <ac:picMkLst>
            <pc:docMk/>
            <pc:sldMk cId="739961688" sldId="625"/>
            <ac:picMk id="5" creationId="{8891CCFA-1F42-5501-E7E9-5580E92B4B8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09:52.309" v="7527" actId="5793"/>
        <pc:sldMkLst>
          <pc:docMk/>
          <pc:sldMk cId="1370451381" sldId="626"/>
        </pc:sldMkLst>
        <pc:spChg chg="del mod">
          <ac:chgData name="Matthieu De Mari" userId="dfb708c9-d8dc-439f-9a3b-c772bf4a311c" providerId="ADAL" clId="{1FE71F4D-2AFD-4838-AD3C-62D890D2AB41}" dt="2023-01-26T08:08:12.399" v="7381" actId="478"/>
          <ac:spMkLst>
            <pc:docMk/>
            <pc:sldMk cId="1370451381" sldId="626"/>
            <ac:spMk id="6" creationId="{2F4AD158-7D5E-1015-C387-0AE1C10AFA03}"/>
          </ac:spMkLst>
        </pc:spChg>
        <pc:spChg chg="mod">
          <ac:chgData name="Matthieu De Mari" userId="dfb708c9-d8dc-439f-9a3b-c772bf4a311c" providerId="ADAL" clId="{1FE71F4D-2AFD-4838-AD3C-62D890D2AB41}" dt="2023-01-26T08:09:52.309" v="7527" actId="5793"/>
          <ac:spMkLst>
            <pc:docMk/>
            <pc:sldMk cId="1370451381" sldId="626"/>
            <ac:spMk id="7" creationId="{FE76E93B-C174-ABC8-A6FE-29540C96E6EB}"/>
          </ac:spMkLst>
        </pc:spChg>
        <pc:picChg chg="add mod ord">
          <ac:chgData name="Matthieu De Mari" userId="dfb708c9-d8dc-439f-9a3b-c772bf4a311c" providerId="ADAL" clId="{1FE71F4D-2AFD-4838-AD3C-62D890D2AB41}" dt="2023-01-26T08:08:08.633" v="7379" actId="14100"/>
          <ac:picMkLst>
            <pc:docMk/>
            <pc:sldMk cId="1370451381" sldId="626"/>
            <ac:picMk id="3" creationId="{6036DDD0-C777-0E27-0E36-0DB70DE74CD1}"/>
          </ac:picMkLst>
        </pc:picChg>
        <pc:picChg chg="del">
          <ac:chgData name="Matthieu De Mari" userId="dfb708c9-d8dc-439f-9a3b-c772bf4a311c" providerId="ADAL" clId="{1FE71F4D-2AFD-4838-AD3C-62D890D2AB41}" dt="2023-01-26T08:07:19.750" v="7370" actId="478"/>
          <ac:picMkLst>
            <pc:docMk/>
            <pc:sldMk cId="1370451381" sldId="626"/>
            <ac:picMk id="5" creationId="{8891CCFA-1F42-5501-E7E9-5580E92B4B82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7T08:59:49.033" v="17157" actId="20577"/>
        <pc:sldMkLst>
          <pc:docMk/>
          <pc:sldMk cId="2143533983" sldId="627"/>
        </pc:sldMkLst>
        <pc:spChg chg="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2" creationId="{EBCBA9EE-E5AB-7C1E-3027-EAE381B1A16F}"/>
          </ac:spMkLst>
        </pc:spChg>
        <pc:spChg chg="del 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3" creationId="{8C74248C-969E-044C-67FF-D6DA0EDA1538}"/>
          </ac:spMkLst>
        </pc:spChg>
        <pc:spChg chg="add mod ord">
          <ac:chgData name="Matthieu De Mari" userId="dfb708c9-d8dc-439f-9a3b-c772bf4a311c" providerId="ADAL" clId="{1FE71F4D-2AFD-4838-AD3C-62D890D2AB41}" dt="2023-01-27T08:59:29.530" v="17144" actId="27636"/>
          <ac:spMkLst>
            <pc:docMk/>
            <pc:sldMk cId="2143533983" sldId="627"/>
            <ac:spMk id="4" creationId="{B7587BF6-A3C3-923A-CFAC-92467ED1C20A}"/>
          </ac:spMkLst>
        </pc:spChg>
        <pc:spChg chg="add mod ord">
          <ac:chgData name="Matthieu De Mari" userId="dfb708c9-d8dc-439f-9a3b-c772bf4a311c" providerId="ADAL" clId="{1FE71F4D-2AFD-4838-AD3C-62D890D2AB41}" dt="2023-01-27T08:59:49.033" v="17157" actId="20577"/>
          <ac:spMkLst>
            <pc:docMk/>
            <pc:sldMk cId="2143533983" sldId="627"/>
            <ac:spMk id="5" creationId="{1EB9408D-F386-3AF2-19A5-5BF432A0ABD5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07:40.994" v="11172" actId="313"/>
        <pc:sldMkLst>
          <pc:docMk/>
          <pc:sldMk cId="4194419191" sldId="628"/>
        </pc:sldMkLst>
        <pc:spChg chg="mod ord">
          <ac:chgData name="Matthieu De Mari" userId="dfb708c9-d8dc-439f-9a3b-c772bf4a311c" providerId="ADAL" clId="{1FE71F4D-2AFD-4838-AD3C-62D890D2AB41}" dt="2023-01-26T08:15:11.365" v="7606" actId="700"/>
          <ac:spMkLst>
            <pc:docMk/>
            <pc:sldMk cId="4194419191" sldId="628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9:07:31.262" v="11165" actId="20577"/>
          <ac:spMkLst>
            <pc:docMk/>
            <pc:sldMk cId="4194419191" sldId="628"/>
            <ac:spMk id="3" creationId="{BF44B0CF-0CAC-3504-7AB3-559E76A4A1BC}"/>
          </ac:spMkLst>
        </pc:spChg>
        <pc:spChg chg="add mod ord">
          <ac:chgData name="Matthieu De Mari" userId="dfb708c9-d8dc-439f-9a3b-c772bf4a311c" providerId="ADAL" clId="{1FE71F4D-2AFD-4838-AD3C-62D890D2AB41}" dt="2023-01-26T09:07:40.994" v="11172" actId="313"/>
          <ac:spMkLst>
            <pc:docMk/>
            <pc:sldMk cId="4194419191" sldId="628"/>
            <ac:spMk id="4" creationId="{7A4AB427-F8D7-DB85-4E07-2BF6BB0FE9E9}"/>
          </ac:spMkLst>
        </pc:spChg>
        <pc:picChg chg="add del">
          <ac:chgData name="Matthieu De Mari" userId="dfb708c9-d8dc-439f-9a3b-c772bf4a311c" providerId="ADAL" clId="{1FE71F4D-2AFD-4838-AD3C-62D890D2AB41}" dt="2023-01-26T08:15:15.737" v="7608" actId="21"/>
          <ac:picMkLst>
            <pc:docMk/>
            <pc:sldMk cId="4194419191" sldId="628"/>
            <ac:picMk id="6" creationId="{818F5E71-0C4D-D6EC-AA5D-3B7405E7067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8:54:45.224" v="10621" actId="14100"/>
        <pc:sldMkLst>
          <pc:docMk/>
          <pc:sldMk cId="971053656" sldId="629"/>
        </pc:sldMkLst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2" creationId="{9BB2C38A-8A20-8F25-6ED3-D1232B9E8632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3" creationId="{F8BAAF3C-212A-AA0C-E663-D8FC4BCDCC03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4" creationId="{ED50EE4C-A483-E56C-8A7E-FBDB2C48555C}"/>
          </ac:spMkLst>
        </pc:spChg>
        <pc:spChg chg="add mod">
          <ac:chgData name="Matthieu De Mari" userId="dfb708c9-d8dc-439f-9a3b-c772bf4a311c" providerId="ADAL" clId="{1FE71F4D-2AFD-4838-AD3C-62D890D2AB41}" dt="2023-01-26T08:15:48.184" v="7656" actId="20577"/>
          <ac:spMkLst>
            <pc:docMk/>
            <pc:sldMk cId="971053656" sldId="629"/>
            <ac:spMk id="6" creationId="{3496B047-FE4B-02B4-2F6C-F3B2C6307654}"/>
          </ac:spMkLst>
        </pc:spChg>
        <pc:spChg chg="add mod">
          <ac:chgData name="Matthieu De Mari" userId="dfb708c9-d8dc-439f-9a3b-c772bf4a311c" providerId="ADAL" clId="{1FE71F4D-2AFD-4838-AD3C-62D890D2AB41}" dt="2023-01-26T08:54:45.224" v="10621" actId="14100"/>
          <ac:spMkLst>
            <pc:docMk/>
            <pc:sldMk cId="971053656" sldId="629"/>
            <ac:spMk id="7" creationId="{0CBB97A8-C359-6DD7-31D3-72C2EF806F40}"/>
          </ac:spMkLst>
        </pc:spChg>
        <pc:picChg chg="add mod">
          <ac:chgData name="Matthieu De Mari" userId="dfb708c9-d8dc-439f-9a3b-c772bf4a311c" providerId="ADAL" clId="{1FE71F4D-2AFD-4838-AD3C-62D890D2AB41}" dt="2023-01-26T08:15:22.089" v="7611"/>
          <ac:picMkLst>
            <pc:docMk/>
            <pc:sldMk cId="971053656" sldId="629"/>
            <ac:picMk id="5" creationId="{CC4CAD86-DB4B-89D9-5D1E-578BAA307FAF}"/>
          </ac:picMkLst>
        </pc:picChg>
      </pc:sldChg>
      <pc:sldChg chg="addSp modSp new mod ord">
        <pc:chgData name="Matthieu De Mari" userId="dfb708c9-d8dc-439f-9a3b-c772bf4a311c" providerId="ADAL" clId="{1FE71F4D-2AFD-4838-AD3C-62D890D2AB41}" dt="2023-01-26T08:54:57.358" v="10626" actId="14100"/>
        <pc:sldMkLst>
          <pc:docMk/>
          <pc:sldMk cId="3481962592" sldId="630"/>
        </pc:sldMkLst>
        <pc:spChg chg="add mod">
          <ac:chgData name="Matthieu De Mari" userId="dfb708c9-d8dc-439f-9a3b-c772bf4a311c" providerId="ADAL" clId="{1FE71F4D-2AFD-4838-AD3C-62D890D2AB41}" dt="2023-01-26T08:49:32.719" v="9907" actId="1076"/>
          <ac:spMkLst>
            <pc:docMk/>
            <pc:sldMk cId="3481962592" sldId="630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7.358" v="10626" actId="14100"/>
          <ac:spMkLst>
            <pc:docMk/>
            <pc:sldMk cId="3481962592" sldId="630"/>
            <ac:spMk id="5" creationId="{AA933878-6696-05E5-6E37-71288C3EEE93}"/>
          </ac:spMkLst>
        </pc:spChg>
        <pc:picChg chg="add mod">
          <ac:chgData name="Matthieu De Mari" userId="dfb708c9-d8dc-439f-9a3b-c772bf4a311c" providerId="ADAL" clId="{1FE71F4D-2AFD-4838-AD3C-62D890D2AB41}" dt="2023-01-26T08:54:51.498" v="10624" actId="1076"/>
          <ac:picMkLst>
            <pc:docMk/>
            <pc:sldMk cId="3481962592" sldId="630"/>
            <ac:picMk id="3" creationId="{0D7E89AA-5484-676D-3509-34E562579B9F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08:54:59.697" v="10627"/>
        <pc:sldMkLst>
          <pc:docMk/>
          <pc:sldMk cId="446899153" sldId="631"/>
        </pc:sldMkLst>
        <pc:spChg chg="mod">
          <ac:chgData name="Matthieu De Mari" userId="dfb708c9-d8dc-439f-9a3b-c772bf4a311c" providerId="ADAL" clId="{1FE71F4D-2AFD-4838-AD3C-62D890D2AB41}" dt="2023-01-26T08:49:36.831" v="9908" actId="1076"/>
          <ac:spMkLst>
            <pc:docMk/>
            <pc:sldMk cId="446899153" sldId="631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9.697" v="10627"/>
          <ac:spMkLst>
            <pc:docMk/>
            <pc:sldMk cId="446899153" sldId="631"/>
            <ac:spMk id="6" creationId="{457509A6-755B-67B1-D5BB-567167C52606}"/>
          </ac:spMkLst>
        </pc:spChg>
        <pc:picChg chg="del">
          <ac:chgData name="Matthieu De Mari" userId="dfb708c9-d8dc-439f-9a3b-c772bf4a311c" providerId="ADAL" clId="{1FE71F4D-2AFD-4838-AD3C-62D890D2AB41}" dt="2023-01-26T08:27:22.201" v="8437" actId="478"/>
          <ac:picMkLst>
            <pc:docMk/>
            <pc:sldMk cId="446899153" sldId="631"/>
            <ac:picMk id="3" creationId="{0D7E89AA-5484-676D-3509-34E562579B9F}"/>
          </ac:picMkLst>
        </pc:picChg>
        <pc:picChg chg="add ord">
          <ac:chgData name="Matthieu De Mari" userId="dfb708c9-d8dc-439f-9a3b-c772bf4a311c" providerId="ADAL" clId="{1FE71F4D-2AFD-4838-AD3C-62D890D2AB41}" dt="2023-01-26T08:27:36.787" v="8440" actId="171"/>
          <ac:picMkLst>
            <pc:docMk/>
            <pc:sldMk cId="446899153" sldId="631"/>
            <ac:picMk id="5" creationId="{042C8617-9E53-015A-8692-88273CD90EE2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9:32.674" v="11187" actId="20577"/>
        <pc:sldMkLst>
          <pc:docMk/>
          <pc:sldMk cId="2108370273" sldId="632"/>
        </pc:sldMkLst>
        <pc:spChg chg="add mod">
          <ac:chgData name="Matthieu De Mari" userId="dfb708c9-d8dc-439f-9a3b-c772bf4a311c" providerId="ADAL" clId="{1FE71F4D-2AFD-4838-AD3C-62D890D2AB41}" dt="2023-01-26T09:09:32.674" v="11187" actId="20577"/>
          <ac:spMkLst>
            <pc:docMk/>
            <pc:sldMk cId="2108370273" sldId="632"/>
            <ac:spMk id="4" creationId="{748A84E3-E56D-689A-FE33-F385477C9C5D}"/>
          </ac:spMkLst>
        </pc:spChg>
        <pc:spChg chg="add mod">
          <ac:chgData name="Matthieu De Mari" userId="dfb708c9-d8dc-439f-9a3b-c772bf4a311c" providerId="ADAL" clId="{1FE71F4D-2AFD-4838-AD3C-62D890D2AB41}" dt="2023-01-26T08:55:13.048" v="10630" actId="14100"/>
          <ac:spMkLst>
            <pc:docMk/>
            <pc:sldMk cId="2108370273" sldId="632"/>
            <ac:spMk id="5" creationId="{6C5C14A7-07A6-A34C-6346-F44054CCC209}"/>
          </ac:spMkLst>
        </pc:spChg>
        <pc:picChg chg="add">
          <ac:chgData name="Matthieu De Mari" userId="dfb708c9-d8dc-439f-9a3b-c772bf4a311c" providerId="ADAL" clId="{1FE71F4D-2AFD-4838-AD3C-62D890D2AB41}" dt="2023-01-26T08:29:26.969" v="8503" actId="22"/>
          <ac:picMkLst>
            <pc:docMk/>
            <pc:sldMk cId="2108370273" sldId="632"/>
            <ac:picMk id="3" creationId="{CB4A10E8-C4A3-E1A4-CDC1-B47864CFB0DF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9:03:13.984" v="11115" actId="113"/>
        <pc:sldMkLst>
          <pc:docMk/>
          <pc:sldMk cId="1116604702" sldId="633"/>
        </pc:sldMkLst>
        <pc:spChg chg="mod ord">
          <ac:chgData name="Matthieu De Mari" userId="dfb708c9-d8dc-439f-9a3b-c772bf4a311c" providerId="ADAL" clId="{1FE71F4D-2AFD-4838-AD3C-62D890D2AB41}" dt="2023-01-26T08:35:01.923" v="9042" actId="700"/>
          <ac:spMkLst>
            <pc:docMk/>
            <pc:sldMk cId="1116604702" sldId="633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8:42:40.032" v="9559" actId="20577"/>
          <ac:spMkLst>
            <pc:docMk/>
            <pc:sldMk cId="1116604702" sldId="633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1FE71F4D-2AFD-4838-AD3C-62D890D2AB41}" dt="2023-01-26T08:32:37.111" v="8900" actId="478"/>
          <ac:spMkLst>
            <pc:docMk/>
            <pc:sldMk cId="1116604702" sldId="633"/>
            <ac:spMk id="4" creationId="{7A4AB427-F8D7-DB85-4E07-2BF6BB0FE9E9}"/>
          </ac:spMkLst>
        </pc:spChg>
        <pc:spChg chg="add mod ord">
          <ac:chgData name="Matthieu De Mari" userId="dfb708c9-d8dc-439f-9a3b-c772bf4a311c" providerId="ADAL" clId="{1FE71F4D-2AFD-4838-AD3C-62D890D2AB41}" dt="2023-01-26T09:03:13.984" v="11115" actId="113"/>
          <ac:spMkLst>
            <pc:docMk/>
            <pc:sldMk cId="1116604702" sldId="633"/>
            <ac:spMk id="5" creationId="{9F4ADEEE-8076-6BB7-C9A4-0291B185360A}"/>
          </ac:spMkLst>
        </pc:spChg>
        <pc:graphicFrameChg chg="add mod modGraphic">
          <ac:chgData name="Matthieu De Mari" userId="dfb708c9-d8dc-439f-9a3b-c772bf4a311c" providerId="ADAL" clId="{1FE71F4D-2AFD-4838-AD3C-62D890D2AB41}" dt="2023-01-26T09:02:22.390" v="10943" actId="20577"/>
          <ac:graphicFrameMkLst>
            <pc:docMk/>
            <pc:sldMk cId="1116604702" sldId="633"/>
            <ac:graphicFrameMk id="8" creationId="{E84BC276-639D-F75D-4745-DBA3526EDAAD}"/>
          </ac:graphicFrameMkLst>
        </pc:graphicFrameChg>
        <pc:picChg chg="add del mod">
          <ac:chgData name="Matthieu De Mari" userId="dfb708c9-d8dc-439f-9a3b-c772bf4a311c" providerId="ADAL" clId="{1FE71F4D-2AFD-4838-AD3C-62D890D2AB41}" dt="2023-01-26T09:00:37.012" v="10726" actId="478"/>
          <ac:picMkLst>
            <pc:docMk/>
            <pc:sldMk cId="1116604702" sldId="633"/>
            <ac:picMk id="7" creationId="{F4E3F8CF-9E64-FE70-50B8-E9152DC86C5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47:42.775" v="9799" actId="1076"/>
        <pc:sldMkLst>
          <pc:docMk/>
          <pc:sldMk cId="2709894763" sldId="634"/>
        </pc:sldMkLst>
        <pc:spChg chg="mod">
          <ac:chgData name="Matthieu De Mari" userId="dfb708c9-d8dc-439f-9a3b-c772bf4a311c" providerId="ADAL" clId="{1FE71F4D-2AFD-4838-AD3C-62D890D2AB41}" dt="2023-01-26T08:42:11.425" v="9556" actId="20577"/>
          <ac:spMkLst>
            <pc:docMk/>
            <pc:sldMk cId="2709894763" sldId="634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37:54.183" v="9253" actId="20577"/>
          <ac:spMkLst>
            <pc:docMk/>
            <pc:sldMk cId="2709894763" sldId="634"/>
            <ac:spMk id="5" creationId="{0A7B0056-41D4-B489-229E-8C898A3A5904}"/>
          </ac:spMkLst>
        </pc:spChg>
        <pc:spChg chg="del">
          <ac:chgData name="Matthieu De Mari" userId="dfb708c9-d8dc-439f-9a3b-c772bf4a311c" providerId="ADAL" clId="{1FE71F4D-2AFD-4838-AD3C-62D890D2AB41}" dt="2023-01-26T08:37:58.483" v="9254" actId="478"/>
          <ac:spMkLst>
            <pc:docMk/>
            <pc:sldMk cId="2709894763" sldId="63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6T08:47:42.775" v="9799" actId="1076"/>
          <ac:picMkLst>
            <pc:docMk/>
            <pc:sldMk cId="2709894763" sldId="634"/>
            <ac:picMk id="3" creationId="{3C63FF38-A4C6-F36C-00C0-E82E71ED9326}"/>
          </ac:picMkLst>
        </pc:picChg>
        <pc:picChg chg="del mod">
          <ac:chgData name="Matthieu De Mari" userId="dfb708c9-d8dc-439f-9a3b-c772bf4a311c" providerId="ADAL" clId="{1FE71F4D-2AFD-4838-AD3C-62D890D2AB41}" dt="2023-01-26T08:44:31.537" v="9796" actId="478"/>
          <ac:picMkLst>
            <pc:docMk/>
            <pc:sldMk cId="2709894763" sldId="63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08:08.548" v="11173" actId="113"/>
        <pc:sldMkLst>
          <pc:docMk/>
          <pc:sldMk cId="2464844892" sldId="635"/>
        </pc:sldMkLst>
        <pc:spChg chg="mod">
          <ac:chgData name="Matthieu De Mari" userId="dfb708c9-d8dc-439f-9a3b-c772bf4a311c" providerId="ADAL" clId="{1FE71F4D-2AFD-4838-AD3C-62D890D2AB41}" dt="2023-01-26T08:38:36.594" v="9298" actId="20577"/>
          <ac:spMkLst>
            <pc:docMk/>
            <pc:sldMk cId="2464844892" sldId="635"/>
            <ac:spMk id="2" creationId="{E9576F42-1773-A12E-37C5-7C487099B62D}"/>
          </ac:spMkLst>
        </pc:spChg>
        <pc:spChg chg="add del mod">
          <ac:chgData name="Matthieu De Mari" userId="dfb708c9-d8dc-439f-9a3b-c772bf4a311c" providerId="ADAL" clId="{1FE71F4D-2AFD-4838-AD3C-62D890D2AB41}" dt="2023-01-26T09:08:08.548" v="11173" actId="113"/>
          <ac:spMkLst>
            <pc:docMk/>
            <pc:sldMk cId="2464844892" sldId="635"/>
            <ac:spMk id="3" creationId="{A94B8BB6-D04B-5A34-E313-329C5FD8A725}"/>
          </ac:spMkLst>
        </pc:spChg>
        <pc:spChg chg="del">
          <ac:chgData name="Matthieu De Mari" userId="dfb708c9-d8dc-439f-9a3b-c772bf4a311c" providerId="ADAL" clId="{1FE71F4D-2AFD-4838-AD3C-62D890D2AB41}" dt="2023-01-26T08:38:38.916" v="9299" actId="478"/>
          <ac:spMkLst>
            <pc:docMk/>
            <pc:sldMk cId="2464844892" sldId="635"/>
            <ac:spMk id="4" creationId="{3616499B-9ACD-BD26-7C22-E21ABE99CE92}"/>
          </ac:spMkLst>
        </pc:spChg>
        <pc:picChg chg="add del mod">
          <ac:chgData name="Matthieu De Mari" userId="dfb708c9-d8dc-439f-9a3b-c772bf4a311c" providerId="ADAL" clId="{1FE71F4D-2AFD-4838-AD3C-62D890D2AB41}" dt="2023-01-26T08:38:41.316" v="9301"/>
          <ac:picMkLst>
            <pc:docMk/>
            <pc:sldMk cId="2464844892" sldId="635"/>
            <ac:picMk id="6" creationId="{AA61788B-A9A6-2F89-FA3E-E64106ED4310}"/>
          </ac:picMkLst>
        </pc:picChg>
        <pc:picChg chg="add mod">
          <ac:chgData name="Matthieu De Mari" userId="dfb708c9-d8dc-439f-9a3b-c772bf4a311c" providerId="ADAL" clId="{1FE71F4D-2AFD-4838-AD3C-62D890D2AB41}" dt="2023-01-26T08:39:17.915" v="9425" actId="1076"/>
          <ac:picMkLst>
            <pc:docMk/>
            <pc:sldMk cId="2464844892" sldId="635"/>
            <ac:picMk id="8" creationId="{E082570C-A706-34E0-1D29-8DC25B372083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09:01.970" v="11181" actId="14100"/>
        <pc:sldMkLst>
          <pc:docMk/>
          <pc:sldMk cId="283574109" sldId="636"/>
        </pc:sldMkLst>
        <pc:spChg chg="mod">
          <ac:chgData name="Matthieu De Mari" userId="dfb708c9-d8dc-439f-9a3b-c772bf4a311c" providerId="ADAL" clId="{1FE71F4D-2AFD-4838-AD3C-62D890D2AB41}" dt="2023-01-26T09:08:50.026" v="11180" actId="27636"/>
          <ac:spMkLst>
            <pc:docMk/>
            <pc:sldMk cId="283574109" sldId="636"/>
            <ac:spMk id="3" creationId="{BF44B0CF-0CAC-3504-7AB3-559E76A4A1BC}"/>
          </ac:spMkLst>
        </pc:spChg>
        <pc:spChg chg="mod">
          <ac:chgData name="Matthieu De Mari" userId="dfb708c9-d8dc-439f-9a3b-c772bf4a311c" providerId="ADAL" clId="{1FE71F4D-2AFD-4838-AD3C-62D890D2AB41}" dt="2023-01-26T09:09:01.970" v="11181" actId="14100"/>
          <ac:spMkLst>
            <pc:docMk/>
            <pc:sldMk cId="283574109" sldId="636"/>
            <ac:spMk id="5" creationId="{9F4ADEEE-8076-6BB7-C9A4-0291B185360A}"/>
          </ac:spMkLst>
        </pc:spChg>
      </pc:sldChg>
      <pc:sldChg chg="addSp delSp modSp add mod chgLayout">
        <pc:chgData name="Matthieu De Mari" userId="dfb708c9-d8dc-439f-9a3b-c772bf4a311c" providerId="ADAL" clId="{1FE71F4D-2AFD-4838-AD3C-62D890D2AB41}" dt="2023-01-26T08:53:19.093" v="10543" actId="20577"/>
        <pc:sldMkLst>
          <pc:docMk/>
          <pc:sldMk cId="3136411561" sldId="637"/>
        </pc:sldMkLst>
        <pc:spChg chg="mod ord">
          <ac:chgData name="Matthieu De Mari" userId="dfb708c9-d8dc-439f-9a3b-c772bf4a311c" providerId="ADAL" clId="{1FE71F4D-2AFD-4838-AD3C-62D890D2AB41}" dt="2023-01-26T08:53:19.093" v="10543" actId="20577"/>
          <ac:spMkLst>
            <pc:docMk/>
            <pc:sldMk cId="3136411561" sldId="637"/>
            <ac:spMk id="2" creationId="{E9576F42-1773-A12E-37C5-7C487099B62D}"/>
          </ac:spMkLst>
        </pc:spChg>
        <pc:spChg chg="mod ord">
          <ac:chgData name="Matthieu De Mari" userId="dfb708c9-d8dc-439f-9a3b-c772bf4a311c" providerId="ADAL" clId="{1FE71F4D-2AFD-4838-AD3C-62D890D2AB41}" dt="2023-01-26T08:52:55.794" v="10491" actId="27636"/>
          <ac:spMkLst>
            <pc:docMk/>
            <pc:sldMk cId="3136411561" sldId="637"/>
            <ac:spMk id="3" creationId="{A94B8BB6-D04B-5A34-E313-329C5FD8A725}"/>
          </ac:spMkLst>
        </pc:spChg>
        <pc:spChg chg="add mod ord">
          <ac:chgData name="Matthieu De Mari" userId="dfb708c9-d8dc-439f-9a3b-c772bf4a311c" providerId="ADAL" clId="{1FE71F4D-2AFD-4838-AD3C-62D890D2AB41}" dt="2023-01-26T08:52:56.717" v="10492"/>
          <ac:spMkLst>
            <pc:docMk/>
            <pc:sldMk cId="3136411561" sldId="637"/>
            <ac:spMk id="4" creationId="{C2EA9E57-1CE4-58BA-21F8-958AC511922C}"/>
          </ac:spMkLst>
        </pc:spChg>
        <pc:picChg chg="del">
          <ac:chgData name="Matthieu De Mari" userId="dfb708c9-d8dc-439f-9a3b-c772bf4a311c" providerId="ADAL" clId="{1FE71F4D-2AFD-4838-AD3C-62D890D2AB41}" dt="2023-01-26T08:52:12.156" v="10401" actId="478"/>
          <ac:picMkLst>
            <pc:docMk/>
            <pc:sldMk cId="3136411561" sldId="637"/>
            <ac:picMk id="8" creationId="{E082570C-A706-34E0-1D29-8DC25B37208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54:19.416" v="10616" actId="20577"/>
        <pc:sldMkLst>
          <pc:docMk/>
          <pc:sldMk cId="2999193099" sldId="638"/>
        </pc:sldMkLst>
        <pc:spChg chg="add del mod">
          <ac:chgData name="Matthieu De Mari" userId="dfb708c9-d8dc-439f-9a3b-c772bf4a311c" providerId="ADAL" clId="{1FE71F4D-2AFD-4838-AD3C-62D890D2AB41}" dt="2023-01-26T08:54:19.416" v="10616" actId="20577"/>
          <ac:spMkLst>
            <pc:docMk/>
            <pc:sldMk cId="2999193099" sldId="638"/>
            <ac:spMk id="7" creationId="{FE76E93B-C174-ABC8-A6FE-29540C96E6EB}"/>
          </ac:spMkLst>
        </pc:spChg>
      </pc:sldChg>
      <pc:sldChg chg="addSp delSp modSp new mod">
        <pc:chgData name="Matthieu De Mari" userId="dfb708c9-d8dc-439f-9a3b-c772bf4a311c" providerId="ADAL" clId="{1FE71F4D-2AFD-4838-AD3C-62D890D2AB41}" dt="2023-01-26T09:10:54.054" v="11253" actId="1076"/>
        <pc:sldMkLst>
          <pc:docMk/>
          <pc:sldMk cId="3336176760" sldId="639"/>
        </pc:sldMkLst>
        <pc:spChg chg="mod">
          <ac:chgData name="Matthieu De Mari" userId="dfb708c9-d8dc-439f-9a3b-c772bf4a311c" providerId="ADAL" clId="{1FE71F4D-2AFD-4838-AD3C-62D890D2AB41}" dt="2023-01-26T09:10:44.134" v="11248" actId="20577"/>
          <ac:spMkLst>
            <pc:docMk/>
            <pc:sldMk cId="3336176760" sldId="639"/>
            <ac:spMk id="2" creationId="{B349C3C8-8A51-B273-66E0-DC4571A6AA56}"/>
          </ac:spMkLst>
        </pc:spChg>
        <pc:spChg chg="del">
          <ac:chgData name="Matthieu De Mari" userId="dfb708c9-d8dc-439f-9a3b-c772bf4a311c" providerId="ADAL" clId="{1FE71F4D-2AFD-4838-AD3C-62D890D2AB41}" dt="2023-01-26T09:10:46.480" v="11249" actId="478"/>
          <ac:spMkLst>
            <pc:docMk/>
            <pc:sldMk cId="3336176760" sldId="639"/>
            <ac:spMk id="3" creationId="{1393847B-1653-8DCF-E9E4-1A330EDE6322}"/>
          </ac:spMkLst>
        </pc:spChg>
        <pc:picChg chg="add mod">
          <ac:chgData name="Matthieu De Mari" userId="dfb708c9-d8dc-439f-9a3b-c772bf4a311c" providerId="ADAL" clId="{1FE71F4D-2AFD-4838-AD3C-62D890D2AB41}" dt="2023-01-26T09:10:54.054" v="11253" actId="1076"/>
          <ac:picMkLst>
            <pc:docMk/>
            <pc:sldMk cId="3336176760" sldId="639"/>
            <ac:picMk id="5" creationId="{1F8FE79F-2E5A-D555-DA00-852D5A62A33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21:40.327" v="11598" actId="14100"/>
        <pc:sldMkLst>
          <pc:docMk/>
          <pc:sldMk cId="3352703959" sldId="640"/>
        </pc:sldMkLst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2" creationId="{419496EF-CF0B-DD41-EBA6-619020B209AB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3" creationId="{7A31A472-A0AB-BFD0-40B8-B86FDDAA4A58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4" creationId="{BE6AB27E-7FAB-34D3-14CD-535B1831EB67}"/>
          </ac:spMkLst>
        </pc:spChg>
        <pc:spChg chg="add mod">
          <ac:chgData name="Matthieu De Mari" userId="dfb708c9-d8dc-439f-9a3b-c772bf4a311c" providerId="ADAL" clId="{1FE71F4D-2AFD-4838-AD3C-62D890D2AB41}" dt="2023-01-26T09:21:40.327" v="11598" actId="14100"/>
          <ac:spMkLst>
            <pc:docMk/>
            <pc:sldMk cId="3352703959" sldId="640"/>
            <ac:spMk id="7" creationId="{8055552E-6D7A-A036-218E-1A0E114AE400}"/>
          </ac:spMkLst>
        </pc:spChg>
        <pc:picChg chg="add">
          <ac:chgData name="Matthieu De Mari" userId="dfb708c9-d8dc-439f-9a3b-c772bf4a311c" providerId="ADAL" clId="{1FE71F4D-2AFD-4838-AD3C-62D890D2AB41}" dt="2023-01-26T09:20:02.586" v="11571" actId="22"/>
          <ac:picMkLst>
            <pc:docMk/>
            <pc:sldMk cId="3352703959" sldId="640"/>
            <ac:picMk id="6" creationId="{74844D88-026D-F76D-C8CE-4FD4A7E985E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30T01:28:28.491" v="22754" actId="20577"/>
        <pc:sldMkLst>
          <pc:docMk/>
          <pc:sldMk cId="3269279707" sldId="641"/>
        </pc:sldMkLst>
        <pc:spChg chg="add mod">
          <ac:chgData name="Matthieu De Mari" userId="dfb708c9-d8dc-439f-9a3b-c772bf4a311c" providerId="ADAL" clId="{1FE71F4D-2AFD-4838-AD3C-62D890D2AB41}" dt="2023-01-30T01:28:28.491" v="22754" actId="20577"/>
          <ac:spMkLst>
            <pc:docMk/>
            <pc:sldMk cId="3269279707" sldId="641"/>
            <ac:spMk id="4" creationId="{DB727DFC-B7C8-21A1-A27E-3DC8BD3CEF90}"/>
          </ac:spMkLst>
        </pc:spChg>
        <pc:picChg chg="add">
          <ac:chgData name="Matthieu De Mari" userId="dfb708c9-d8dc-439f-9a3b-c772bf4a311c" providerId="ADAL" clId="{1FE71F4D-2AFD-4838-AD3C-62D890D2AB41}" dt="2023-01-26T09:20:30.711" v="11573" actId="22"/>
          <ac:picMkLst>
            <pc:docMk/>
            <pc:sldMk cId="3269279707" sldId="641"/>
            <ac:picMk id="3" creationId="{89449A9C-6232-3557-077A-732996A79EA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7T09:02:05.530" v="17185" actId="14100"/>
        <pc:sldMkLst>
          <pc:docMk/>
          <pc:sldMk cId="2948259004" sldId="642"/>
        </pc:sldMkLst>
        <pc:spChg chg="add mod">
          <ac:chgData name="Matthieu De Mari" userId="dfb708c9-d8dc-439f-9a3b-c772bf4a311c" providerId="ADAL" clId="{1FE71F4D-2AFD-4838-AD3C-62D890D2AB41}" dt="2023-01-27T09:02:05.530" v="17185" actId="14100"/>
          <ac:spMkLst>
            <pc:docMk/>
            <pc:sldMk cId="2948259004" sldId="642"/>
            <ac:spMk id="4" creationId="{07ED02BD-2046-DB2E-B447-9B6CABBB7D53}"/>
          </ac:spMkLst>
        </pc:spChg>
        <pc:picChg chg="add">
          <ac:chgData name="Matthieu De Mari" userId="dfb708c9-d8dc-439f-9a3b-c772bf4a311c" providerId="ADAL" clId="{1FE71F4D-2AFD-4838-AD3C-62D890D2AB41}" dt="2023-01-26T09:20:47.115" v="11575" actId="22"/>
          <ac:picMkLst>
            <pc:docMk/>
            <pc:sldMk cId="2948259004" sldId="642"/>
            <ac:picMk id="3" creationId="{A814EA8F-74F9-325E-706F-E5D2E76683B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21:24.643" v="11584" actId="14100"/>
        <pc:sldMkLst>
          <pc:docMk/>
          <pc:sldMk cId="3839997861" sldId="643"/>
        </pc:sldMkLst>
        <pc:picChg chg="add del mod">
          <ac:chgData name="Matthieu De Mari" userId="dfb708c9-d8dc-439f-9a3b-c772bf4a311c" providerId="ADAL" clId="{1FE71F4D-2AFD-4838-AD3C-62D890D2AB41}" dt="2023-01-26T09:21:20.817" v="11581" actId="478"/>
          <ac:picMkLst>
            <pc:docMk/>
            <pc:sldMk cId="3839997861" sldId="643"/>
            <ac:picMk id="3" creationId="{657ADBC8-C3B9-AC1C-FABD-F03E8376CDFD}"/>
          </ac:picMkLst>
        </pc:picChg>
        <pc:picChg chg="add mod">
          <ac:chgData name="Matthieu De Mari" userId="dfb708c9-d8dc-439f-9a3b-c772bf4a311c" providerId="ADAL" clId="{1FE71F4D-2AFD-4838-AD3C-62D890D2AB41}" dt="2023-01-26T09:21:24.643" v="11584" actId="14100"/>
          <ac:picMkLst>
            <pc:docMk/>
            <pc:sldMk cId="3839997861" sldId="643"/>
            <ac:picMk id="5" creationId="{650D7ABD-3AC0-84F6-DAB7-236FE7B3AE92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23:48.015" v="11868" actId="20577"/>
        <pc:sldMkLst>
          <pc:docMk/>
          <pc:sldMk cId="3061501488" sldId="644"/>
        </pc:sldMkLst>
        <pc:spChg chg="mod">
          <ac:chgData name="Matthieu De Mari" userId="dfb708c9-d8dc-439f-9a3b-c772bf4a311c" providerId="ADAL" clId="{1FE71F4D-2AFD-4838-AD3C-62D890D2AB41}" dt="2023-01-26T09:23:48.015" v="11868" actId="20577"/>
          <ac:spMkLst>
            <pc:docMk/>
            <pc:sldMk cId="3061501488" sldId="644"/>
            <ac:spMk id="2" creationId="{7758C663-EEE1-B1E2-276D-3A81CA0C7444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7T09:00:05.765" v="17170" actId="1036"/>
        <pc:sldMkLst>
          <pc:docMk/>
          <pc:sldMk cId="3664711723" sldId="645"/>
        </pc:sldMkLst>
        <pc:spChg chg="mod">
          <ac:chgData name="Matthieu De Mari" userId="dfb708c9-d8dc-439f-9a3b-c772bf4a311c" providerId="ADAL" clId="{1FE71F4D-2AFD-4838-AD3C-62D890D2AB41}" dt="2023-01-27T09:00:03.604" v="17159" actId="20577"/>
          <ac:spMkLst>
            <pc:docMk/>
            <pc:sldMk cId="3664711723" sldId="645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9:25:48.819" v="11920" actId="20577"/>
          <ac:spMkLst>
            <pc:docMk/>
            <pc:sldMk cId="3664711723" sldId="645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9:25:40.294" v="11917"/>
          <ac:spMkLst>
            <pc:docMk/>
            <pc:sldMk cId="3664711723" sldId="645"/>
            <ac:spMk id="6" creationId="{179A86A3-4E74-5350-E6AF-11BA7ADF5DD9}"/>
          </ac:spMkLst>
        </pc:spChg>
        <pc:picChg chg="add mod">
          <ac:chgData name="Matthieu De Mari" userId="dfb708c9-d8dc-439f-9a3b-c772bf4a311c" providerId="ADAL" clId="{1FE71F4D-2AFD-4838-AD3C-62D890D2AB41}" dt="2023-01-27T09:00:05.765" v="17170" actId="1036"/>
          <ac:picMkLst>
            <pc:docMk/>
            <pc:sldMk cId="3664711723" sldId="645"/>
            <ac:picMk id="2" creationId="{8AAAAB7B-B0FD-9EE8-B9DC-0C8B72706161}"/>
          </ac:picMkLst>
        </pc:picChg>
        <pc:picChg chg="del">
          <ac:chgData name="Matthieu De Mari" userId="dfb708c9-d8dc-439f-9a3b-c772bf4a311c" providerId="ADAL" clId="{1FE71F4D-2AFD-4838-AD3C-62D890D2AB41}" dt="2023-01-26T09:25:35.047" v="11916" actId="478"/>
          <ac:picMkLst>
            <pc:docMk/>
            <pc:sldMk cId="3664711723" sldId="645"/>
            <ac:picMk id="3" creationId="{3C63FF38-A4C6-F36C-00C0-E82E71ED9326}"/>
          </ac:picMkLst>
        </pc:picChg>
      </pc:sldChg>
      <pc:sldChg chg="addSp delSp modSp add mod ord modClrScheme chgLayout">
        <pc:chgData name="Matthieu De Mari" userId="dfb708c9-d8dc-439f-9a3b-c772bf4a311c" providerId="ADAL" clId="{1FE71F4D-2AFD-4838-AD3C-62D890D2AB41}" dt="2023-01-26T09:31:41.806" v="12195" actId="1076"/>
        <pc:sldMkLst>
          <pc:docMk/>
          <pc:sldMk cId="1098360026" sldId="646"/>
        </pc:sldMkLst>
        <pc:spChg chg="mod ord">
          <ac:chgData name="Matthieu De Mari" userId="dfb708c9-d8dc-439f-9a3b-c772bf4a311c" providerId="ADAL" clId="{1FE71F4D-2AFD-4838-AD3C-62D890D2AB41}" dt="2023-01-26T09:31:25.478" v="12192" actId="700"/>
          <ac:spMkLst>
            <pc:docMk/>
            <pc:sldMk cId="1098360026" sldId="646"/>
            <ac:spMk id="2" creationId="{C6EDB95A-6F54-1C8E-C7BF-34F5ECB6A00A}"/>
          </ac:spMkLst>
        </pc:spChg>
        <pc:spChg chg="add del mod ord">
          <ac:chgData name="Matthieu De Mari" userId="dfb708c9-d8dc-439f-9a3b-c772bf4a311c" providerId="ADAL" clId="{1FE71F4D-2AFD-4838-AD3C-62D890D2AB41}" dt="2023-01-26T09:31:15.899" v="12189" actId="700"/>
          <ac:spMkLst>
            <pc:docMk/>
            <pc:sldMk cId="1098360026" sldId="646"/>
            <ac:spMk id="3" creationId="{8360C2FC-2D8C-B694-D994-6AF5CEC44F6F}"/>
          </ac:spMkLst>
        </pc:spChg>
        <pc:spChg chg="del mod ord">
          <ac:chgData name="Matthieu De Mari" userId="dfb708c9-d8dc-439f-9a3b-c772bf4a311c" providerId="ADAL" clId="{1FE71F4D-2AFD-4838-AD3C-62D890D2AB41}" dt="2023-01-26T09:31:18.159" v="12190" actId="478"/>
          <ac:spMkLst>
            <pc:docMk/>
            <pc:sldMk cId="1098360026" sldId="646"/>
            <ac:spMk id="4" creationId="{0A6D0783-241D-0B11-03E2-9F4FF3BEE947}"/>
          </ac:spMkLst>
        </pc:spChg>
        <pc:picChg chg="add mod">
          <ac:chgData name="Matthieu De Mari" userId="dfb708c9-d8dc-439f-9a3b-c772bf4a311c" providerId="ADAL" clId="{1FE71F4D-2AFD-4838-AD3C-62D890D2AB41}" dt="2023-01-26T09:31:41.806" v="12195" actId="1076"/>
          <ac:picMkLst>
            <pc:docMk/>
            <pc:sldMk cId="1098360026" sldId="646"/>
            <ac:picMk id="6" creationId="{23D00DD9-21D0-0350-AF57-AAB1512999BB}"/>
          </ac:picMkLst>
        </pc:picChg>
        <pc:picChg chg="del">
          <ac:chgData name="Matthieu De Mari" userId="dfb708c9-d8dc-439f-9a3b-c772bf4a311c" providerId="ADAL" clId="{1FE71F4D-2AFD-4838-AD3C-62D890D2AB41}" dt="2023-01-26T09:31:18.607" v="12191" actId="478"/>
          <ac:picMkLst>
            <pc:docMk/>
            <pc:sldMk cId="1098360026" sldId="646"/>
            <ac:picMk id="7" creationId="{7FF8A9BC-A4CE-B0E5-4FD0-48E6842E254C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36:37.783" v="12573" actId="20577"/>
        <pc:sldMkLst>
          <pc:docMk/>
          <pc:sldMk cId="1535134496" sldId="647"/>
        </pc:sldMkLst>
        <pc:spChg chg="del mod ord">
          <ac:chgData name="Matthieu De Mari" userId="dfb708c9-d8dc-439f-9a3b-c772bf4a311c" providerId="ADAL" clId="{1FE71F4D-2AFD-4838-AD3C-62D890D2AB41}" dt="2023-01-26T09:31:49.513" v="12197" actId="700"/>
          <ac:spMkLst>
            <pc:docMk/>
            <pc:sldMk cId="1535134496" sldId="647"/>
            <ac:spMk id="2" creationId="{6E912BE0-1D92-6E9F-D284-5294E434E418}"/>
          </ac:spMkLst>
        </pc:spChg>
        <pc:spChg chg="add mod ord">
          <ac:chgData name="Matthieu De Mari" userId="dfb708c9-d8dc-439f-9a3b-c772bf4a311c" providerId="ADAL" clId="{1FE71F4D-2AFD-4838-AD3C-62D890D2AB41}" dt="2023-01-26T09:32:05.128" v="12209"/>
          <ac:spMkLst>
            <pc:docMk/>
            <pc:sldMk cId="1535134496" sldId="647"/>
            <ac:spMk id="3" creationId="{5FA9FB08-8B4D-4B75-6BC7-1C5AFEFF5E55}"/>
          </ac:spMkLst>
        </pc:spChg>
        <pc:spChg chg="add mod ord">
          <ac:chgData name="Matthieu De Mari" userId="dfb708c9-d8dc-439f-9a3b-c772bf4a311c" providerId="ADAL" clId="{1FE71F4D-2AFD-4838-AD3C-62D890D2AB41}" dt="2023-01-26T09:36:37.783" v="12573" actId="20577"/>
          <ac:spMkLst>
            <pc:docMk/>
            <pc:sldMk cId="1535134496" sldId="647"/>
            <ac:spMk id="4" creationId="{E37977B6-1294-65D6-E828-C682A2CB902C}"/>
          </ac:spMkLst>
        </pc:spChg>
        <pc:spChg chg="add del mod ord">
          <ac:chgData name="Matthieu De Mari" userId="dfb708c9-d8dc-439f-9a3b-c772bf4a311c" providerId="ADAL" clId="{1FE71F4D-2AFD-4838-AD3C-62D890D2AB41}" dt="2023-01-26T09:31:51.658" v="12198" actId="478"/>
          <ac:spMkLst>
            <pc:docMk/>
            <pc:sldMk cId="1535134496" sldId="647"/>
            <ac:spMk id="5" creationId="{9C335EAE-1AF2-E193-9687-E1BB6A14DB81}"/>
          </ac:spMkLst>
        </pc:spChg>
        <pc:picChg chg="add mod">
          <ac:chgData name="Matthieu De Mari" userId="dfb708c9-d8dc-439f-9a3b-c772bf4a311c" providerId="ADAL" clId="{1FE71F4D-2AFD-4838-AD3C-62D890D2AB41}" dt="2023-01-26T09:31:56.985" v="12208" actId="1076"/>
          <ac:picMkLst>
            <pc:docMk/>
            <pc:sldMk cId="1535134496" sldId="647"/>
            <ac:picMk id="7" creationId="{B1669383-94A6-767A-E9E2-8A1B5522C211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3:08.231" v="12981" actId="20577"/>
        <pc:sldMkLst>
          <pc:docMk/>
          <pc:sldMk cId="639167993" sldId="648"/>
        </pc:sldMkLst>
        <pc:spChg chg="mod">
          <ac:chgData name="Matthieu De Mari" userId="dfb708c9-d8dc-439f-9a3b-c772bf4a311c" providerId="ADAL" clId="{1FE71F4D-2AFD-4838-AD3C-62D890D2AB41}" dt="2023-01-26T09:42:34.399" v="12934" actId="20577"/>
          <ac:spMkLst>
            <pc:docMk/>
            <pc:sldMk cId="639167993" sldId="648"/>
            <ac:spMk id="2" creationId="{79458846-297D-319F-FB08-9AADC4484520}"/>
          </ac:spMkLst>
        </pc:spChg>
        <pc:spChg chg="mod">
          <ac:chgData name="Matthieu De Mari" userId="dfb708c9-d8dc-439f-9a3b-c772bf4a311c" providerId="ADAL" clId="{1FE71F4D-2AFD-4838-AD3C-62D890D2AB41}" dt="2023-01-26T09:43:08.231" v="12981" actId="20577"/>
          <ac:spMkLst>
            <pc:docMk/>
            <pc:sldMk cId="639167993" sldId="648"/>
            <ac:spMk id="3" creationId="{0D6827D2-8C59-5725-9D05-A7ACE2CC3147}"/>
          </ac:spMkLst>
        </pc:spChg>
        <pc:spChg chg="del">
          <ac:chgData name="Matthieu De Mari" userId="dfb708c9-d8dc-439f-9a3b-c772bf4a311c" providerId="ADAL" clId="{1FE71F4D-2AFD-4838-AD3C-62D890D2AB41}" dt="2023-01-26T09:42:21.048" v="12927" actId="478"/>
          <ac:spMkLst>
            <pc:docMk/>
            <pc:sldMk cId="639167993" sldId="648"/>
            <ac:spMk id="4" creationId="{090A62CB-1737-0622-1ECA-31806B5CDDE9}"/>
          </ac:spMkLst>
        </pc:spChg>
        <pc:picChg chg="add mod modCrop">
          <ac:chgData name="Matthieu De Mari" userId="dfb708c9-d8dc-439f-9a3b-c772bf4a311c" providerId="ADAL" clId="{1FE71F4D-2AFD-4838-AD3C-62D890D2AB41}" dt="2023-01-26T09:43:05.589" v="12980" actId="14100"/>
          <ac:picMkLst>
            <pc:docMk/>
            <pc:sldMk cId="639167993" sldId="648"/>
            <ac:picMk id="6" creationId="{4E02A804-EBD8-960D-40E4-EDC21D66C87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5:18.178" v="13022" actId="22"/>
        <pc:sldMkLst>
          <pc:docMk/>
          <pc:sldMk cId="687017678" sldId="649"/>
        </pc:sldMkLst>
        <pc:spChg chg="mod">
          <ac:chgData name="Matthieu De Mari" userId="dfb708c9-d8dc-439f-9a3b-c772bf4a311c" providerId="ADAL" clId="{1FE71F4D-2AFD-4838-AD3C-62D890D2AB41}" dt="2023-01-26T09:43:53.390" v="13018" actId="20577"/>
          <ac:spMkLst>
            <pc:docMk/>
            <pc:sldMk cId="687017678" sldId="649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09:43:44.253" v="13000" actId="478"/>
          <ac:spMkLst>
            <pc:docMk/>
            <pc:sldMk cId="687017678" sldId="649"/>
            <ac:spMk id="3" creationId="{BBFF306F-5CD3-9AB6-2451-DC675694FC86}"/>
          </ac:spMkLst>
        </pc:spChg>
        <pc:spChg chg="del">
          <ac:chgData name="Matthieu De Mari" userId="dfb708c9-d8dc-439f-9a3b-c772bf4a311c" providerId="ADAL" clId="{1FE71F4D-2AFD-4838-AD3C-62D890D2AB41}" dt="2023-01-26T09:43:45.092" v="13001" actId="478"/>
          <ac:spMkLst>
            <pc:docMk/>
            <pc:sldMk cId="687017678" sldId="649"/>
            <ac:spMk id="4" creationId="{7774F1E4-4A82-6E0A-A0DD-3A4A1C9759FA}"/>
          </ac:spMkLst>
        </pc:spChg>
        <pc:picChg chg="add mod">
          <ac:chgData name="Matthieu De Mari" userId="dfb708c9-d8dc-439f-9a3b-c772bf4a311c" providerId="ADAL" clId="{1FE71F4D-2AFD-4838-AD3C-62D890D2AB41}" dt="2023-01-26T09:43:58.432" v="13020" actId="1076"/>
          <ac:picMkLst>
            <pc:docMk/>
            <pc:sldMk cId="687017678" sldId="649"/>
            <ac:picMk id="6" creationId="{11A6D2AA-EA62-18A2-33BA-DFF7E098C2C7}"/>
          </ac:picMkLst>
        </pc:picChg>
        <pc:picChg chg="add del">
          <ac:chgData name="Matthieu De Mari" userId="dfb708c9-d8dc-439f-9a3b-c772bf4a311c" providerId="ADAL" clId="{1FE71F4D-2AFD-4838-AD3C-62D890D2AB41}" dt="2023-01-26T09:45:18.178" v="13022" actId="22"/>
          <ac:picMkLst>
            <pc:docMk/>
            <pc:sldMk cId="687017678" sldId="649"/>
            <ac:picMk id="8" creationId="{33959746-4119-59C9-69BD-D7B1FE10517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9:45:47.240" v="13050" actId="207"/>
        <pc:sldMkLst>
          <pc:docMk/>
          <pc:sldMk cId="530835176" sldId="650"/>
        </pc:sldMkLst>
        <pc:spChg chg="add mod">
          <ac:chgData name="Matthieu De Mari" userId="dfb708c9-d8dc-439f-9a3b-c772bf4a311c" providerId="ADAL" clId="{1FE71F4D-2AFD-4838-AD3C-62D890D2AB41}" dt="2023-01-26T09:45:47.240" v="13050" actId="207"/>
          <ac:spMkLst>
            <pc:docMk/>
            <pc:sldMk cId="530835176" sldId="650"/>
            <ac:spMk id="5" creationId="{0B2E0CD9-728A-0474-7AA6-B59FF75D5912}"/>
          </ac:spMkLst>
        </pc:spChg>
        <pc:picChg chg="add mod">
          <ac:chgData name="Matthieu De Mari" userId="dfb708c9-d8dc-439f-9a3b-c772bf4a311c" providerId="ADAL" clId="{1FE71F4D-2AFD-4838-AD3C-62D890D2AB41}" dt="2023-01-26T09:45:29.426" v="13029" actId="1076"/>
          <ac:picMkLst>
            <pc:docMk/>
            <pc:sldMk cId="530835176" sldId="650"/>
            <ac:picMk id="4" creationId="{1E35484D-F118-E3FF-6842-C7E33EB44C90}"/>
          </ac:picMkLst>
        </pc:picChg>
        <pc:picChg chg="del">
          <ac:chgData name="Matthieu De Mari" userId="dfb708c9-d8dc-439f-9a3b-c772bf4a311c" providerId="ADAL" clId="{1FE71F4D-2AFD-4838-AD3C-62D890D2AB41}" dt="2023-01-26T09:45:22.556" v="13024" actId="478"/>
          <ac:picMkLst>
            <pc:docMk/>
            <pc:sldMk cId="530835176" sldId="650"/>
            <ac:picMk id="6" creationId="{11A6D2AA-EA62-18A2-33BA-DFF7E098C2C7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9:07.784" v="13352" actId="20577"/>
        <pc:sldMkLst>
          <pc:docMk/>
          <pc:sldMk cId="3661229859" sldId="651"/>
        </pc:sldMkLst>
        <pc:spChg chg="mod">
          <ac:chgData name="Matthieu De Mari" userId="dfb708c9-d8dc-439f-9a3b-c772bf4a311c" providerId="ADAL" clId="{1FE71F4D-2AFD-4838-AD3C-62D890D2AB41}" dt="2023-01-26T09:47:06.553" v="13115" actId="14100"/>
          <ac:spMkLst>
            <pc:docMk/>
            <pc:sldMk cId="3661229859" sldId="651"/>
            <ac:spMk id="2" creationId="{458E4E3B-0A9D-C11F-5978-41BD39C8FBA3}"/>
          </ac:spMkLst>
        </pc:spChg>
        <pc:spChg chg="mod">
          <ac:chgData name="Matthieu De Mari" userId="dfb708c9-d8dc-439f-9a3b-c772bf4a311c" providerId="ADAL" clId="{1FE71F4D-2AFD-4838-AD3C-62D890D2AB41}" dt="2023-01-26T09:49:07.784" v="13352" actId="20577"/>
          <ac:spMkLst>
            <pc:docMk/>
            <pc:sldMk cId="3661229859" sldId="651"/>
            <ac:spMk id="3" creationId="{D2CAA860-8CE7-05D9-1322-FD149D6E2865}"/>
          </ac:spMkLst>
        </pc:spChg>
        <pc:spChg chg="del">
          <ac:chgData name="Matthieu De Mari" userId="dfb708c9-d8dc-439f-9a3b-c772bf4a311c" providerId="ADAL" clId="{1FE71F4D-2AFD-4838-AD3C-62D890D2AB41}" dt="2023-01-26T09:46:29.838" v="13052" actId="478"/>
          <ac:spMkLst>
            <pc:docMk/>
            <pc:sldMk cId="3661229859" sldId="651"/>
            <ac:spMk id="4" creationId="{C6A5FDFC-9967-2C5E-4F96-5AD9DCADE928}"/>
          </ac:spMkLst>
        </pc:spChg>
        <pc:picChg chg="add mod modCrop">
          <ac:chgData name="Matthieu De Mari" userId="dfb708c9-d8dc-439f-9a3b-c772bf4a311c" providerId="ADAL" clId="{1FE71F4D-2AFD-4838-AD3C-62D890D2AB41}" dt="2023-01-26T09:48:36.754" v="13335" actId="1038"/>
          <ac:picMkLst>
            <pc:docMk/>
            <pc:sldMk cId="3661229859" sldId="651"/>
            <ac:picMk id="6" creationId="{F0A74952-A820-26F5-B21E-7794118B6CFA}"/>
          </ac:picMkLst>
        </pc:picChg>
      </pc:sldChg>
      <pc:sldChg chg="modSp add mod">
        <pc:chgData name="Matthieu De Mari" userId="dfb708c9-d8dc-439f-9a3b-c772bf4a311c" providerId="ADAL" clId="{1FE71F4D-2AFD-4838-AD3C-62D890D2AB41}" dt="2023-01-27T08:58:27.417" v="17054" actId="20577"/>
        <pc:sldMkLst>
          <pc:docMk/>
          <pc:sldMk cId="2836012066" sldId="652"/>
        </pc:sldMkLst>
        <pc:spChg chg="mod">
          <ac:chgData name="Matthieu De Mari" userId="dfb708c9-d8dc-439f-9a3b-c772bf4a311c" providerId="ADAL" clId="{1FE71F4D-2AFD-4838-AD3C-62D890D2AB41}" dt="2023-01-27T08:58:27.417" v="17054" actId="20577"/>
          <ac:spMkLst>
            <pc:docMk/>
            <pc:sldMk cId="2836012066" sldId="652"/>
            <ac:spMk id="5" creationId="{0B2E0CD9-728A-0474-7AA6-B59FF75D5912}"/>
          </ac:spMkLst>
        </pc:spChg>
        <pc:picChg chg="mod">
          <ac:chgData name="Matthieu De Mari" userId="dfb708c9-d8dc-439f-9a3b-c772bf4a311c" providerId="ADAL" clId="{1FE71F4D-2AFD-4838-AD3C-62D890D2AB41}" dt="2023-01-26T09:49:40.011" v="13447" actId="1076"/>
          <ac:picMkLst>
            <pc:docMk/>
            <pc:sldMk cId="2836012066" sldId="652"/>
            <ac:picMk id="4" creationId="{1E35484D-F118-E3FF-6842-C7E33EB44C90}"/>
          </ac:picMkLst>
        </pc:picChg>
      </pc:sldChg>
      <pc:sldChg chg="new del">
        <pc:chgData name="Matthieu De Mari" userId="dfb708c9-d8dc-439f-9a3b-c772bf4a311c" providerId="ADAL" clId="{1FE71F4D-2AFD-4838-AD3C-62D890D2AB41}" dt="2023-01-26T09:50:03.170" v="13455" actId="47"/>
        <pc:sldMkLst>
          <pc:docMk/>
          <pc:sldMk cId="2490528287" sldId="653"/>
        </pc:sldMkLst>
      </pc:sldChg>
      <pc:sldChg chg="addSp delSp modSp add mod">
        <pc:chgData name="Matthieu De Mari" userId="dfb708c9-d8dc-439f-9a3b-c772bf4a311c" providerId="ADAL" clId="{1FE71F4D-2AFD-4838-AD3C-62D890D2AB41}" dt="2023-01-26T09:59:38.527" v="14375" actId="20577"/>
        <pc:sldMkLst>
          <pc:docMk/>
          <pc:sldMk cId="3384011022" sldId="653"/>
        </pc:sldMkLst>
        <pc:spChg chg="mod">
          <ac:chgData name="Matthieu De Mari" userId="dfb708c9-d8dc-439f-9a3b-c772bf4a311c" providerId="ADAL" clId="{1FE71F4D-2AFD-4838-AD3C-62D890D2AB41}" dt="2023-01-26T09:57:48.569" v="14042" actId="20577"/>
          <ac:spMkLst>
            <pc:docMk/>
            <pc:sldMk cId="3384011022" sldId="653"/>
            <ac:spMk id="2" creationId="{8D7CF09B-6A00-AE71-9A1F-BC7A1C98BFA3}"/>
          </ac:spMkLst>
        </pc:spChg>
        <pc:spChg chg="mod">
          <ac:chgData name="Matthieu De Mari" userId="dfb708c9-d8dc-439f-9a3b-c772bf4a311c" providerId="ADAL" clId="{1FE71F4D-2AFD-4838-AD3C-62D890D2AB41}" dt="2023-01-26T09:59:38.527" v="14375" actId="20577"/>
          <ac:spMkLst>
            <pc:docMk/>
            <pc:sldMk cId="3384011022" sldId="653"/>
            <ac:spMk id="4" creationId="{B0FDD59A-9328-B341-218D-76A654E93F04}"/>
          </ac:spMkLst>
        </pc:spChg>
        <pc:spChg chg="del">
          <ac:chgData name="Matthieu De Mari" userId="dfb708c9-d8dc-439f-9a3b-c772bf4a311c" providerId="ADAL" clId="{1FE71F4D-2AFD-4838-AD3C-62D890D2AB41}" dt="2023-01-26T09:57:37.049" v="14036" actId="478"/>
          <ac:spMkLst>
            <pc:docMk/>
            <pc:sldMk cId="3384011022" sldId="653"/>
            <ac:spMk id="7" creationId="{5E3A86E2-23E3-E2C8-62E1-C1F638E3D248}"/>
          </ac:spMkLst>
        </pc:spChg>
        <pc:spChg chg="del">
          <ac:chgData name="Matthieu De Mari" userId="dfb708c9-d8dc-439f-9a3b-c772bf4a311c" providerId="ADAL" clId="{1FE71F4D-2AFD-4838-AD3C-62D890D2AB41}" dt="2023-01-26T09:57:38.107" v="14037" actId="478"/>
          <ac:spMkLst>
            <pc:docMk/>
            <pc:sldMk cId="3384011022" sldId="653"/>
            <ac:spMk id="8" creationId="{FDD82B0F-F49C-1DDC-F409-9379DAAAEF47}"/>
          </ac:spMkLst>
        </pc:spChg>
        <pc:graphicFrameChg chg="del">
          <ac:chgData name="Matthieu De Mari" userId="dfb708c9-d8dc-439f-9a3b-c772bf4a311c" providerId="ADAL" clId="{1FE71F4D-2AFD-4838-AD3C-62D890D2AB41}" dt="2023-01-26T09:57:40.903" v="14038" actId="478"/>
          <ac:graphicFrameMkLst>
            <pc:docMk/>
            <pc:sldMk cId="3384011022" sldId="653"/>
            <ac:graphicFrameMk id="6" creationId="{4078484C-D331-C08C-24DF-BE42BAC0C241}"/>
          </ac:graphicFrameMkLst>
        </pc:graphicFrameChg>
        <pc:picChg chg="add mod modCrop">
          <ac:chgData name="Matthieu De Mari" userId="dfb708c9-d8dc-439f-9a3b-c772bf4a311c" providerId="ADAL" clId="{1FE71F4D-2AFD-4838-AD3C-62D890D2AB41}" dt="2023-01-26T09:58:00.742" v="14044" actId="732"/>
          <ac:picMkLst>
            <pc:docMk/>
            <pc:sldMk cId="3384011022" sldId="653"/>
            <ac:picMk id="5" creationId="{B18D0285-19F3-CC5B-7ABC-9F0C22FD28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3:05.995" v="15905" actId="20577"/>
        <pc:sldMkLst>
          <pc:docMk/>
          <pc:sldMk cId="1688481620" sldId="654"/>
        </pc:sldMkLst>
        <pc:spChg chg="mod">
          <ac:chgData name="Matthieu De Mari" userId="dfb708c9-d8dc-439f-9a3b-c772bf4a311c" providerId="ADAL" clId="{1FE71F4D-2AFD-4838-AD3C-62D890D2AB41}" dt="2023-01-26T10:43:05.995" v="15905" actId="20577"/>
          <ac:spMkLst>
            <pc:docMk/>
            <pc:sldMk cId="1688481620" sldId="654"/>
            <ac:spMk id="4" creationId="{B0FDD59A-9328-B341-218D-76A654E93F04}"/>
          </ac:spMkLst>
        </pc:spChg>
        <pc:picChg chg="add mod">
          <ac:chgData name="Matthieu De Mari" userId="dfb708c9-d8dc-439f-9a3b-c772bf4a311c" providerId="ADAL" clId="{1FE71F4D-2AFD-4838-AD3C-62D890D2AB41}" dt="2023-01-26T10:00:29.893" v="14622"/>
          <ac:picMkLst>
            <pc:docMk/>
            <pc:sldMk cId="1688481620" sldId="654"/>
            <ac:picMk id="3" creationId="{B0BD5B35-A861-820D-73A9-BEE843559F9A}"/>
          </ac:picMkLst>
        </pc:picChg>
        <pc:picChg chg="del">
          <ac:chgData name="Matthieu De Mari" userId="dfb708c9-d8dc-439f-9a3b-c772bf4a311c" providerId="ADAL" clId="{1FE71F4D-2AFD-4838-AD3C-62D890D2AB41}" dt="2023-01-26T10:00:26.206" v="14621" actId="478"/>
          <ac:picMkLst>
            <pc:docMk/>
            <pc:sldMk cId="1688481620" sldId="654"/>
            <ac:picMk id="5" creationId="{B18D0285-19F3-CC5B-7ABC-9F0C22FD2824}"/>
          </ac:picMkLst>
        </pc:picChg>
      </pc:sldChg>
      <pc:sldChg chg="addSp delSp modSp new del mod modClrScheme chgLayout">
        <pc:chgData name="Matthieu De Mari" userId="dfb708c9-d8dc-439f-9a3b-c772bf4a311c" providerId="ADAL" clId="{1FE71F4D-2AFD-4838-AD3C-62D890D2AB41}" dt="2023-01-30T01:39:51.738" v="23014" actId="47"/>
        <pc:sldMkLst>
          <pc:docMk/>
          <pc:sldMk cId="2838713021" sldId="655"/>
        </pc:sldMkLst>
        <pc:spChg chg="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2" creationId="{21F4709C-61C8-E90F-2954-4414AADF9451}"/>
          </ac:spMkLst>
        </pc:spChg>
        <pc:spChg chg="del 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3" creationId="{F5458D51-D50F-C554-86B9-C5FBF039C70A}"/>
          </ac:spMkLst>
        </pc:spChg>
        <pc:spChg chg="del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4" creationId="{CE2B6259-5B61-F5EB-88DB-954C8ADEDB03}"/>
          </ac:spMkLst>
        </pc:spChg>
        <pc:spChg chg="add del mod ord">
          <ac:chgData name="Matthieu De Mari" userId="dfb708c9-d8dc-439f-9a3b-c772bf4a311c" providerId="ADAL" clId="{1FE71F4D-2AFD-4838-AD3C-62D890D2AB41}" dt="2023-01-30T01:29:41.893" v="22755" actId="478"/>
          <ac:spMkLst>
            <pc:docMk/>
            <pc:sldMk cId="2838713021" sldId="655"/>
            <ac:spMk id="5" creationId="{F75DEB28-E77C-393C-3E5B-3AE3CAA7CC2F}"/>
          </ac:spMkLst>
        </pc:spChg>
        <pc:graphicFrameChg chg="add mod modGraphic">
          <ac:chgData name="Matthieu De Mari" userId="dfb708c9-d8dc-439f-9a3b-c772bf4a311c" providerId="ADAL" clId="{1FE71F4D-2AFD-4838-AD3C-62D890D2AB41}" dt="2023-01-30T01:36:57.088" v="22982" actId="14100"/>
          <ac:graphicFrameMkLst>
            <pc:docMk/>
            <pc:sldMk cId="2838713021" sldId="655"/>
            <ac:graphicFrameMk id="3" creationId="{361F7F4C-0DFE-4A7B-8B61-D7E14EB97B23}"/>
          </ac:graphicFrameMkLst>
        </pc:graphicFrameChg>
      </pc:sldChg>
      <pc:sldChg chg="modSp add del mod">
        <pc:chgData name="Matthieu De Mari" userId="dfb708c9-d8dc-439f-9a3b-c772bf4a311c" providerId="ADAL" clId="{1FE71F4D-2AFD-4838-AD3C-62D890D2AB41}" dt="2023-01-26T10:40:35.812" v="15735" actId="47"/>
        <pc:sldMkLst>
          <pc:docMk/>
          <pc:sldMk cId="1942994544" sldId="656"/>
        </pc:sldMkLst>
        <pc:spChg chg="mod">
          <ac:chgData name="Matthieu De Mari" userId="dfb708c9-d8dc-439f-9a3b-c772bf4a311c" providerId="ADAL" clId="{1FE71F4D-2AFD-4838-AD3C-62D890D2AB41}" dt="2023-01-26T10:10:55.055" v="15110" actId="27636"/>
          <ac:spMkLst>
            <pc:docMk/>
            <pc:sldMk cId="1942994544" sldId="656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0:48.213" v="15783" actId="20577"/>
        <pc:sldMkLst>
          <pc:docMk/>
          <pc:sldMk cId="3673354424" sldId="657"/>
        </pc:sldMkLst>
        <pc:spChg chg="mod">
          <ac:chgData name="Matthieu De Mari" userId="dfb708c9-d8dc-439f-9a3b-c772bf4a311c" providerId="ADAL" clId="{1FE71F4D-2AFD-4838-AD3C-62D890D2AB41}" dt="2023-01-26T10:40:48.213" v="15783" actId="20577"/>
          <ac:spMkLst>
            <pc:docMk/>
            <pc:sldMk cId="3673354424" sldId="657"/>
            <ac:spMk id="5" creationId="{F75DEB28-E77C-393C-3E5B-3AE3CAA7CC2F}"/>
          </ac:spMkLst>
        </pc:spChg>
      </pc:sldChg>
      <pc:sldChg chg="modSp add">
        <pc:chgData name="Matthieu De Mari" userId="dfb708c9-d8dc-439f-9a3b-c772bf4a311c" providerId="ADAL" clId="{1FE71F4D-2AFD-4838-AD3C-62D890D2AB41}" dt="2023-01-26T10:30:07.227" v="15287" actId="20577"/>
        <pc:sldMkLst>
          <pc:docMk/>
          <pc:sldMk cId="1348532138" sldId="658"/>
        </pc:sldMkLst>
        <pc:spChg chg="mod">
          <ac:chgData name="Matthieu De Mari" userId="dfb708c9-d8dc-439f-9a3b-c772bf4a311c" providerId="ADAL" clId="{1FE71F4D-2AFD-4838-AD3C-62D890D2AB41}" dt="2023-01-26T10:30:07.227" v="15287" actId="20577"/>
          <ac:spMkLst>
            <pc:docMk/>
            <pc:sldMk cId="1348532138" sldId="658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0.938" v="15784" actId="20577"/>
        <pc:sldMkLst>
          <pc:docMk/>
          <pc:sldMk cId="855040033" sldId="659"/>
        </pc:sldMkLst>
        <pc:spChg chg="mod">
          <ac:chgData name="Matthieu De Mari" userId="dfb708c9-d8dc-439f-9a3b-c772bf4a311c" providerId="ADAL" clId="{1FE71F4D-2AFD-4838-AD3C-62D890D2AB41}" dt="2023-01-26T10:41:00.938" v="15784" actId="20577"/>
          <ac:spMkLst>
            <pc:docMk/>
            <pc:sldMk cId="855040033" sldId="659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5.409" v="15785" actId="20577"/>
        <pc:sldMkLst>
          <pc:docMk/>
          <pc:sldMk cId="2151550002" sldId="660"/>
        </pc:sldMkLst>
        <pc:spChg chg="mod">
          <ac:chgData name="Matthieu De Mari" userId="dfb708c9-d8dc-439f-9a3b-c772bf4a311c" providerId="ADAL" clId="{1FE71F4D-2AFD-4838-AD3C-62D890D2AB41}" dt="2023-01-26T10:41:05.409" v="15785" actId="20577"/>
          <ac:spMkLst>
            <pc:docMk/>
            <pc:sldMk cId="2151550002" sldId="660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9.121" v="15787" actId="27636"/>
        <pc:sldMkLst>
          <pc:docMk/>
          <pc:sldMk cId="857752855" sldId="661"/>
        </pc:sldMkLst>
        <pc:spChg chg="mod">
          <ac:chgData name="Matthieu De Mari" userId="dfb708c9-d8dc-439f-9a3b-c772bf4a311c" providerId="ADAL" clId="{1FE71F4D-2AFD-4838-AD3C-62D890D2AB41}" dt="2023-01-26T10:41:09.121" v="15787" actId="27636"/>
          <ac:spMkLst>
            <pc:docMk/>
            <pc:sldMk cId="857752855" sldId="661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6.573" v="15791" actId="27636"/>
        <pc:sldMkLst>
          <pc:docMk/>
          <pc:sldMk cId="2494984745" sldId="662"/>
        </pc:sldMkLst>
        <pc:spChg chg="mod">
          <ac:chgData name="Matthieu De Mari" userId="dfb708c9-d8dc-439f-9a3b-c772bf4a311c" providerId="ADAL" clId="{1FE71F4D-2AFD-4838-AD3C-62D890D2AB41}" dt="2023-01-26T10:41:16.573" v="15791" actId="27636"/>
          <ac:spMkLst>
            <pc:docMk/>
            <pc:sldMk cId="2494984745" sldId="662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2.817" v="15789" actId="27636"/>
        <pc:sldMkLst>
          <pc:docMk/>
          <pc:sldMk cId="1831247243" sldId="663"/>
        </pc:sldMkLst>
        <pc:spChg chg="mod">
          <ac:chgData name="Matthieu De Mari" userId="dfb708c9-d8dc-439f-9a3b-c772bf4a311c" providerId="ADAL" clId="{1FE71F4D-2AFD-4838-AD3C-62D890D2AB41}" dt="2023-01-26T10:41:12.817" v="15789" actId="27636"/>
          <ac:spMkLst>
            <pc:docMk/>
            <pc:sldMk cId="1831247243" sldId="663"/>
            <ac:spMk id="5" creationId="{F75DEB28-E77C-393C-3E5B-3AE3CAA7CC2F}"/>
          </ac:spMkLst>
        </pc:spChg>
      </pc:sldChg>
      <pc:sldChg chg="new del">
        <pc:chgData name="Matthieu De Mari" userId="dfb708c9-d8dc-439f-9a3b-c772bf4a311c" providerId="ADAL" clId="{1FE71F4D-2AFD-4838-AD3C-62D890D2AB41}" dt="2023-01-26T10:41:42.374" v="15794" actId="47"/>
        <pc:sldMkLst>
          <pc:docMk/>
          <pc:sldMk cId="1048149480" sldId="664"/>
        </pc:sldMkLst>
      </pc:sldChg>
      <pc:sldChg chg="addSp delSp modSp add mod">
        <pc:chgData name="Matthieu De Mari" userId="dfb708c9-d8dc-439f-9a3b-c772bf4a311c" providerId="ADAL" clId="{1FE71F4D-2AFD-4838-AD3C-62D890D2AB41}" dt="2023-01-27T06:11:33.704" v="16313" actId="1076"/>
        <pc:sldMkLst>
          <pc:docMk/>
          <pc:sldMk cId="506948723" sldId="665"/>
        </pc:sldMkLst>
        <pc:spChg chg="mod">
          <ac:chgData name="Matthieu De Mari" userId="dfb708c9-d8dc-439f-9a3b-c772bf4a311c" providerId="ADAL" clId="{1FE71F4D-2AFD-4838-AD3C-62D890D2AB41}" dt="2023-01-26T10:44:10.077" v="16101" actId="20577"/>
          <ac:spMkLst>
            <pc:docMk/>
            <pc:sldMk cId="506948723" sldId="665"/>
            <ac:spMk id="4" creationId="{B0FDD59A-9328-B341-218D-76A654E93F04}"/>
          </ac:spMkLst>
        </pc:spChg>
        <pc:picChg chg="del">
          <ac:chgData name="Matthieu De Mari" userId="dfb708c9-d8dc-439f-9a3b-c772bf4a311c" providerId="ADAL" clId="{1FE71F4D-2AFD-4838-AD3C-62D890D2AB41}" dt="2023-01-26T10:41:43.870" v="15795" actId="478"/>
          <ac:picMkLst>
            <pc:docMk/>
            <pc:sldMk cId="506948723" sldId="665"/>
            <ac:picMk id="3" creationId="{B0BD5B35-A861-820D-73A9-BEE843559F9A}"/>
          </ac:picMkLst>
        </pc:picChg>
        <pc:picChg chg="add mod">
          <ac:chgData name="Matthieu De Mari" userId="dfb708c9-d8dc-439f-9a3b-c772bf4a311c" providerId="ADAL" clId="{1FE71F4D-2AFD-4838-AD3C-62D890D2AB41}" dt="2023-01-27T06:11:33.704" v="16313" actId="1076"/>
          <ac:picMkLst>
            <pc:docMk/>
            <pc:sldMk cId="506948723" sldId="665"/>
            <ac:picMk id="5" creationId="{733E8D5A-1A45-8E27-B15C-2E7B5398173B}"/>
          </ac:picMkLst>
        </pc:picChg>
        <pc:picChg chg="add del mod modCrop">
          <ac:chgData name="Matthieu De Mari" userId="dfb708c9-d8dc-439f-9a3b-c772bf4a311c" providerId="ADAL" clId="{1FE71F4D-2AFD-4838-AD3C-62D890D2AB41}" dt="2023-01-26T10:42:05.671" v="15800" actId="478"/>
          <ac:picMkLst>
            <pc:docMk/>
            <pc:sldMk cId="506948723" sldId="665"/>
            <ac:picMk id="6" creationId="{E202B276-9627-6FB2-1E4E-B6E07ED3A43B}"/>
          </ac:picMkLst>
        </pc:picChg>
        <pc:picChg chg="add del mod">
          <ac:chgData name="Matthieu De Mari" userId="dfb708c9-d8dc-439f-9a3b-c772bf4a311c" providerId="ADAL" clId="{1FE71F4D-2AFD-4838-AD3C-62D890D2AB41}" dt="2023-01-27T06:11:10.045" v="16309" actId="478"/>
          <ac:picMkLst>
            <pc:docMk/>
            <pc:sldMk cId="506948723" sldId="665"/>
            <ac:picMk id="8" creationId="{C08914D5-9461-9F90-CBEB-DBA4AE5D7316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10:45:22.526" v="16113" actId="22"/>
        <pc:sldMkLst>
          <pc:docMk/>
          <pc:sldMk cId="3934051886" sldId="666"/>
        </pc:sldMkLst>
        <pc:spChg chg="mod">
          <ac:chgData name="Matthieu De Mari" userId="dfb708c9-d8dc-439f-9a3b-c772bf4a311c" providerId="ADAL" clId="{1FE71F4D-2AFD-4838-AD3C-62D890D2AB41}" dt="2023-01-26T10:44:58.338" v="16109" actId="20577"/>
          <ac:spMkLst>
            <pc:docMk/>
            <pc:sldMk cId="3934051886" sldId="666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10:44:50.715" v="16104" actId="478"/>
          <ac:spMkLst>
            <pc:docMk/>
            <pc:sldMk cId="3934051886" sldId="666"/>
            <ac:spMk id="5" creationId="{0B2E0CD9-728A-0474-7AA6-B59FF75D5912}"/>
          </ac:spMkLst>
        </pc:spChg>
        <pc:picChg chg="del">
          <ac:chgData name="Matthieu De Mari" userId="dfb708c9-d8dc-439f-9a3b-c772bf4a311c" providerId="ADAL" clId="{1FE71F4D-2AFD-4838-AD3C-62D890D2AB41}" dt="2023-01-26T10:44:48.916" v="16103" actId="478"/>
          <ac:picMkLst>
            <pc:docMk/>
            <pc:sldMk cId="3934051886" sldId="666"/>
            <ac:picMk id="4" creationId="{1E35484D-F118-E3FF-6842-C7E33EB44C90}"/>
          </ac:picMkLst>
        </pc:picChg>
        <pc:picChg chg="add mod">
          <ac:chgData name="Matthieu De Mari" userId="dfb708c9-d8dc-439f-9a3b-c772bf4a311c" providerId="ADAL" clId="{1FE71F4D-2AFD-4838-AD3C-62D890D2AB41}" dt="2023-01-26T10:44:55.349" v="16107" actId="1076"/>
          <ac:picMkLst>
            <pc:docMk/>
            <pc:sldMk cId="3934051886" sldId="666"/>
            <ac:picMk id="6" creationId="{CD5993CC-DCBD-502A-6009-131C4E8BF4B4}"/>
          </ac:picMkLst>
        </pc:picChg>
        <pc:picChg chg="add del">
          <ac:chgData name="Matthieu De Mari" userId="dfb708c9-d8dc-439f-9a3b-c772bf4a311c" providerId="ADAL" clId="{1FE71F4D-2AFD-4838-AD3C-62D890D2AB41}" dt="2023-01-26T10:45:22.526" v="16113" actId="22"/>
          <ac:picMkLst>
            <pc:docMk/>
            <pc:sldMk cId="3934051886" sldId="666"/>
            <ac:picMk id="8" creationId="{472D3411-86FF-0E02-F6BA-5C6EC0E5E1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6:19.790" v="16238" actId="20577"/>
        <pc:sldMkLst>
          <pc:docMk/>
          <pc:sldMk cId="1442844384" sldId="667"/>
        </pc:sldMkLst>
        <pc:spChg chg="add mod">
          <ac:chgData name="Matthieu De Mari" userId="dfb708c9-d8dc-439f-9a3b-c772bf4a311c" providerId="ADAL" clId="{1FE71F4D-2AFD-4838-AD3C-62D890D2AB41}" dt="2023-01-26T10:46:19.790" v="16238" actId="20577"/>
          <ac:spMkLst>
            <pc:docMk/>
            <pc:sldMk cId="1442844384" sldId="667"/>
            <ac:spMk id="5" creationId="{05642C26-AA61-A804-F438-6FAB9FE447AD}"/>
          </ac:spMkLst>
        </pc:spChg>
        <pc:picChg chg="add mod">
          <ac:chgData name="Matthieu De Mari" userId="dfb708c9-d8dc-439f-9a3b-c772bf4a311c" providerId="ADAL" clId="{1FE71F4D-2AFD-4838-AD3C-62D890D2AB41}" dt="2023-01-26T10:45:30.919" v="16118" actId="1076"/>
          <ac:picMkLst>
            <pc:docMk/>
            <pc:sldMk cId="1442844384" sldId="667"/>
            <ac:picMk id="4" creationId="{B1A79797-083A-B47F-F29A-C163C28C665B}"/>
          </ac:picMkLst>
        </pc:picChg>
        <pc:picChg chg="del">
          <ac:chgData name="Matthieu De Mari" userId="dfb708c9-d8dc-439f-9a3b-c772bf4a311c" providerId="ADAL" clId="{1FE71F4D-2AFD-4838-AD3C-62D890D2AB41}" dt="2023-01-26T10:45:25.900" v="16115" actId="478"/>
          <ac:picMkLst>
            <pc:docMk/>
            <pc:sldMk cId="1442844384" sldId="667"/>
            <ac:picMk id="6" creationId="{CD5993CC-DCBD-502A-6009-131C4E8BF4B4}"/>
          </ac:picMkLst>
        </pc:picChg>
      </pc:sldChg>
      <pc:sldChg chg="addSp modSp add mod ord">
        <pc:chgData name="Matthieu De Mari" userId="dfb708c9-d8dc-439f-9a3b-c772bf4a311c" providerId="ADAL" clId="{1FE71F4D-2AFD-4838-AD3C-62D890D2AB41}" dt="2023-01-27T06:14:54.065" v="16482" actId="1076"/>
        <pc:sldMkLst>
          <pc:docMk/>
          <pc:sldMk cId="1521149575" sldId="668"/>
        </pc:sldMkLst>
        <pc:spChg chg="mod">
          <ac:chgData name="Matthieu De Mari" userId="dfb708c9-d8dc-439f-9a3b-c772bf4a311c" providerId="ADAL" clId="{1FE71F4D-2AFD-4838-AD3C-62D890D2AB41}" dt="2023-01-27T06:14:25.638" v="16475" actId="113"/>
          <ac:spMkLst>
            <pc:docMk/>
            <pc:sldMk cId="1521149575" sldId="668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4:54.065" v="16482" actId="1076"/>
          <ac:picMkLst>
            <pc:docMk/>
            <pc:sldMk cId="1521149575" sldId="668"/>
            <ac:picMk id="3" creationId="{B1A42CF1-8F96-4AF5-9B5F-867EE9CCF1E9}"/>
          </ac:picMkLst>
        </pc:picChg>
        <pc:picChg chg="mod">
          <ac:chgData name="Matthieu De Mari" userId="dfb708c9-d8dc-439f-9a3b-c772bf4a311c" providerId="ADAL" clId="{1FE71F4D-2AFD-4838-AD3C-62D890D2AB41}" dt="2023-01-27T06:13:36.810" v="16411" actId="14100"/>
          <ac:picMkLst>
            <pc:docMk/>
            <pc:sldMk cId="1521149575" sldId="668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4:57.613" v="16484" actId="14100"/>
        <pc:sldMkLst>
          <pc:docMk/>
          <pc:sldMk cId="920253235" sldId="669"/>
        </pc:sldMkLst>
        <pc:spChg chg="mod">
          <ac:chgData name="Matthieu De Mari" userId="dfb708c9-d8dc-439f-9a3b-c772bf4a311c" providerId="ADAL" clId="{1FE71F4D-2AFD-4838-AD3C-62D890D2AB41}" dt="2023-01-27T06:14:08.072" v="16439" actId="20577"/>
          <ac:spMkLst>
            <pc:docMk/>
            <pc:sldMk cId="920253235" sldId="669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4:32.429" v="16477" actId="20577"/>
          <ac:spMkLst>
            <pc:docMk/>
            <pc:sldMk cId="920253235" sldId="669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3:43.023" v="16414" actId="14100"/>
          <ac:picMkLst>
            <pc:docMk/>
            <pc:sldMk cId="920253235" sldId="669"/>
            <ac:picMk id="3" creationId="{9D9416D7-60A1-4844-CD00-1484111F66FA}"/>
          </ac:picMkLst>
        </pc:picChg>
        <pc:picChg chg="add mod">
          <ac:chgData name="Matthieu De Mari" userId="dfb708c9-d8dc-439f-9a3b-c772bf4a311c" providerId="ADAL" clId="{1FE71F4D-2AFD-4838-AD3C-62D890D2AB41}" dt="2023-01-27T06:14:57.613" v="16484" actId="14100"/>
          <ac:picMkLst>
            <pc:docMk/>
            <pc:sldMk cId="920253235" sldId="669"/>
            <ac:picMk id="7" creationId="{4B96F9EA-A500-3B33-33EB-1938A8C46805}"/>
          </ac:picMkLst>
        </pc:picChg>
        <pc:picChg chg="del">
          <ac:chgData name="Matthieu De Mari" userId="dfb708c9-d8dc-439f-9a3b-c772bf4a311c" providerId="ADAL" clId="{1FE71F4D-2AFD-4838-AD3C-62D890D2AB41}" dt="2023-01-27T06:13:15.770" v="16406" actId="478"/>
          <ac:picMkLst>
            <pc:docMk/>
            <pc:sldMk cId="920253235" sldId="669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6:17.677" v="16512" actId="1076"/>
        <pc:sldMkLst>
          <pc:docMk/>
          <pc:sldMk cId="3223759810" sldId="670"/>
        </pc:sldMkLst>
        <pc:spChg chg="mod">
          <ac:chgData name="Matthieu De Mari" userId="dfb708c9-d8dc-439f-9a3b-c772bf4a311c" providerId="ADAL" clId="{1FE71F4D-2AFD-4838-AD3C-62D890D2AB41}" dt="2023-01-27T06:15:15.522" v="16493" actId="20577"/>
          <ac:spMkLst>
            <pc:docMk/>
            <pc:sldMk cId="3223759810" sldId="670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5:46.343" v="16504" actId="113"/>
          <ac:spMkLst>
            <pc:docMk/>
            <pc:sldMk cId="3223759810" sldId="670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6:00.639" v="16508" actId="1076"/>
          <ac:picMkLst>
            <pc:docMk/>
            <pc:sldMk cId="3223759810" sldId="670"/>
            <ac:picMk id="3" creationId="{72D38222-4B91-4FD1-1594-E8EB2A0ECB57}"/>
          </ac:picMkLst>
        </pc:picChg>
        <pc:picChg chg="add mod">
          <ac:chgData name="Matthieu De Mari" userId="dfb708c9-d8dc-439f-9a3b-c772bf4a311c" providerId="ADAL" clId="{1FE71F4D-2AFD-4838-AD3C-62D890D2AB41}" dt="2023-01-27T06:16:17.677" v="16512" actId="1076"/>
          <ac:picMkLst>
            <pc:docMk/>
            <pc:sldMk cId="3223759810" sldId="670"/>
            <ac:picMk id="7" creationId="{3226DBB2-8697-7D35-390D-633C5DCF29AE}"/>
          </ac:picMkLst>
        </pc:picChg>
        <pc:picChg chg="del">
          <ac:chgData name="Matthieu De Mari" userId="dfb708c9-d8dc-439f-9a3b-c772bf4a311c" providerId="ADAL" clId="{1FE71F4D-2AFD-4838-AD3C-62D890D2AB41}" dt="2023-01-27T06:14:59.721" v="16485" actId="478"/>
          <ac:picMkLst>
            <pc:docMk/>
            <pc:sldMk cId="3223759810" sldId="670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59.217" v="16602" actId="113"/>
        <pc:sldMkLst>
          <pc:docMk/>
          <pc:sldMk cId="1207623938" sldId="671"/>
        </pc:sldMkLst>
        <pc:spChg chg="mod">
          <ac:chgData name="Matthieu De Mari" userId="dfb708c9-d8dc-439f-9a3b-c772bf4a311c" providerId="ADAL" clId="{1FE71F4D-2AFD-4838-AD3C-62D890D2AB41}" dt="2023-01-27T06:17:13.529" v="16532" actId="20577"/>
          <ac:spMkLst>
            <pc:docMk/>
            <pc:sldMk cId="1207623938" sldId="671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59.217" v="16602" actId="113"/>
          <ac:spMkLst>
            <pc:docMk/>
            <pc:sldMk cId="1207623938" sldId="671"/>
            <ac:spMk id="5" creationId="{B6B851F4-FCFC-1E83-D239-824F7B5E1B01}"/>
          </ac:spMkLst>
        </pc:spChg>
        <pc:spChg chg="add del">
          <ac:chgData name="Matthieu De Mari" userId="dfb708c9-d8dc-439f-9a3b-c772bf4a311c" providerId="ADAL" clId="{1FE71F4D-2AFD-4838-AD3C-62D890D2AB41}" dt="2023-01-27T06:17:32.682" v="16544"/>
          <ac:spMkLst>
            <pc:docMk/>
            <pc:sldMk cId="1207623938" sldId="671"/>
            <ac:spMk id="7" creationId="{A3CB5C54-F16D-83E2-5744-A025B68AEEAD}"/>
          </ac:spMkLst>
        </pc:spChg>
        <pc:spChg chg="add del">
          <ac:chgData name="Matthieu De Mari" userId="dfb708c9-d8dc-439f-9a3b-c772bf4a311c" providerId="ADAL" clId="{1FE71F4D-2AFD-4838-AD3C-62D890D2AB41}" dt="2023-01-27T06:17:36.278" v="16548"/>
          <ac:spMkLst>
            <pc:docMk/>
            <pc:sldMk cId="1207623938" sldId="671"/>
            <ac:spMk id="9" creationId="{7AF81970-65D4-110D-4A0C-F05296D79C69}"/>
          </ac:spMkLst>
        </pc:spChg>
        <pc:picChg chg="add mod">
          <ac:chgData name="Matthieu De Mari" userId="dfb708c9-d8dc-439f-9a3b-c772bf4a311c" providerId="ADAL" clId="{1FE71F4D-2AFD-4838-AD3C-62D890D2AB41}" dt="2023-01-27T06:18:21.337" v="16584" actId="1076"/>
          <ac:picMkLst>
            <pc:docMk/>
            <pc:sldMk cId="1207623938" sldId="671"/>
            <ac:picMk id="3" creationId="{BD69A75A-EEBB-93ED-3DB2-CB55B455E54E}"/>
          </ac:picMkLst>
        </pc:picChg>
        <pc:picChg chg="add mod">
          <ac:chgData name="Matthieu De Mari" userId="dfb708c9-d8dc-439f-9a3b-c772bf4a311c" providerId="ADAL" clId="{1FE71F4D-2AFD-4838-AD3C-62D890D2AB41}" dt="2023-01-27T06:18:15.509" v="16581" actId="1076"/>
          <ac:picMkLst>
            <pc:docMk/>
            <pc:sldMk cId="1207623938" sldId="671"/>
            <ac:picMk id="6" creationId="{C7271CFC-D272-6F79-0683-343D1F2DC6EC}"/>
          </ac:picMkLst>
        </pc:picChg>
        <pc:picChg chg="del">
          <ac:chgData name="Matthieu De Mari" userId="dfb708c9-d8dc-439f-9a3b-c772bf4a311c" providerId="ADAL" clId="{1FE71F4D-2AFD-4838-AD3C-62D890D2AB41}" dt="2023-01-27T06:15:00.867" v="16486" actId="478"/>
          <ac:picMkLst>
            <pc:docMk/>
            <pc:sldMk cId="1207623938" sldId="671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40.364" v="16596" actId="113"/>
        <pc:sldMkLst>
          <pc:docMk/>
          <pc:sldMk cId="3207845161" sldId="672"/>
        </pc:sldMkLst>
        <pc:spChg chg="mod">
          <ac:chgData name="Matthieu De Mari" userId="dfb708c9-d8dc-439f-9a3b-c772bf4a311c" providerId="ADAL" clId="{1FE71F4D-2AFD-4838-AD3C-62D890D2AB41}" dt="2023-01-27T06:18:04.582" v="16573" actId="20577"/>
          <ac:spMkLst>
            <pc:docMk/>
            <pc:sldMk cId="3207845161" sldId="672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40.364" v="16596" actId="113"/>
          <ac:spMkLst>
            <pc:docMk/>
            <pc:sldMk cId="3207845161" sldId="672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8:31.942" v="16590" actId="1076"/>
          <ac:picMkLst>
            <pc:docMk/>
            <pc:sldMk cId="3207845161" sldId="672"/>
            <ac:picMk id="3" creationId="{09BE49B8-7DE8-031C-5B17-75E7142AB276}"/>
          </ac:picMkLst>
        </pc:picChg>
        <pc:picChg chg="add del mod">
          <ac:chgData name="Matthieu De Mari" userId="dfb708c9-d8dc-439f-9a3b-c772bf4a311c" providerId="ADAL" clId="{1FE71F4D-2AFD-4838-AD3C-62D890D2AB41}" dt="2023-01-27T06:17:07.933" v="16521" actId="21"/>
          <ac:picMkLst>
            <pc:docMk/>
            <pc:sldMk cId="3207845161" sldId="672"/>
            <ac:picMk id="7" creationId="{FAAF7C1B-381A-6879-532B-B7C46359A9F9}"/>
          </ac:picMkLst>
        </pc:picChg>
        <pc:picChg chg="del">
          <ac:chgData name="Matthieu De Mari" userId="dfb708c9-d8dc-439f-9a3b-c772bf4a311c" providerId="ADAL" clId="{1FE71F4D-2AFD-4838-AD3C-62D890D2AB41}" dt="2023-01-27T06:15:02.219" v="16487" actId="478"/>
          <ac:picMkLst>
            <pc:docMk/>
            <pc:sldMk cId="3207845161" sldId="672"/>
            <ac:picMk id="8" creationId="{ED877936-0C09-CE62-73FD-AC87B960D65A}"/>
          </ac:picMkLst>
        </pc:picChg>
        <pc:picChg chg="add mod">
          <ac:chgData name="Matthieu De Mari" userId="dfb708c9-d8dc-439f-9a3b-c772bf4a311c" providerId="ADAL" clId="{1FE71F4D-2AFD-4838-AD3C-62D890D2AB41}" dt="2023-01-27T06:18:27.840" v="16587" actId="1076"/>
          <ac:picMkLst>
            <pc:docMk/>
            <pc:sldMk cId="3207845161" sldId="672"/>
            <ac:picMk id="10" creationId="{0E35DE08-500E-6A4D-D350-6FF02D6C8FC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7T06:19:54.133" v="16643" actId="1076"/>
        <pc:sldMkLst>
          <pc:docMk/>
          <pc:sldMk cId="179957487" sldId="673"/>
        </pc:sldMkLst>
        <pc:spChg chg="mod">
          <ac:chgData name="Matthieu De Mari" userId="dfb708c9-d8dc-439f-9a3b-c772bf4a311c" providerId="ADAL" clId="{1FE71F4D-2AFD-4838-AD3C-62D890D2AB41}" dt="2023-01-27T06:19:29.798" v="16633" actId="20577"/>
          <ac:spMkLst>
            <pc:docMk/>
            <pc:sldMk cId="179957487" sldId="673"/>
            <ac:spMk id="2" creationId="{DA3660B8-669E-AE05-04BB-C226D307A79B}"/>
          </ac:spMkLst>
        </pc:spChg>
        <pc:spChg chg="mod">
          <ac:chgData name="Matthieu De Mari" userId="dfb708c9-d8dc-439f-9a3b-c772bf4a311c" providerId="ADAL" clId="{1FE71F4D-2AFD-4838-AD3C-62D890D2AB41}" dt="2023-01-27T06:19:37.307" v="16638" actId="20577"/>
          <ac:spMkLst>
            <pc:docMk/>
            <pc:sldMk cId="179957487" sldId="673"/>
            <ac:spMk id="3" creationId="{3F883520-5979-DD03-88CB-835DDFEF3270}"/>
          </ac:spMkLst>
        </pc:spChg>
        <pc:spChg chg="del">
          <ac:chgData name="Matthieu De Mari" userId="dfb708c9-d8dc-439f-9a3b-c772bf4a311c" providerId="ADAL" clId="{1FE71F4D-2AFD-4838-AD3C-62D890D2AB41}" dt="2023-01-27T06:19:41" v="16639" actId="478"/>
          <ac:spMkLst>
            <pc:docMk/>
            <pc:sldMk cId="179957487" sldId="673"/>
            <ac:spMk id="4" creationId="{4BDD1320-1389-31D0-CF1D-8FA405C345E1}"/>
          </ac:spMkLst>
        </pc:spChg>
        <pc:picChg chg="add mod">
          <ac:chgData name="Matthieu De Mari" userId="dfb708c9-d8dc-439f-9a3b-c772bf4a311c" providerId="ADAL" clId="{1FE71F4D-2AFD-4838-AD3C-62D890D2AB41}" dt="2023-01-27T06:19:54.133" v="16643" actId="1076"/>
          <ac:picMkLst>
            <pc:docMk/>
            <pc:sldMk cId="179957487" sldId="673"/>
            <ac:picMk id="6" creationId="{B4FF41E2-D616-D3FA-875B-6AE01C1C454B}"/>
          </ac:picMkLst>
        </pc:picChg>
      </pc:sldChg>
      <pc:sldChg chg="new">
        <pc:chgData name="Matthieu De Mari" userId="dfb708c9-d8dc-439f-9a3b-c772bf4a311c" providerId="ADAL" clId="{1FE71F4D-2AFD-4838-AD3C-62D890D2AB41}" dt="2023-01-27T10:48:14.021" v="17190" actId="680"/>
        <pc:sldMkLst>
          <pc:docMk/>
          <pc:sldMk cId="3297131487" sldId="674"/>
        </pc:sldMkLst>
      </pc:sldChg>
      <pc:sldChg chg="modSp new mod">
        <pc:chgData name="Matthieu De Mari" userId="dfb708c9-d8dc-439f-9a3b-c772bf4a311c" providerId="ADAL" clId="{1FE71F4D-2AFD-4838-AD3C-62D890D2AB41}" dt="2023-01-28T08:09:06.545" v="17669" actId="20577"/>
        <pc:sldMkLst>
          <pc:docMk/>
          <pc:sldMk cId="897058542" sldId="675"/>
        </pc:sldMkLst>
        <pc:spChg chg="mod">
          <ac:chgData name="Matthieu De Mari" userId="dfb708c9-d8dc-439f-9a3b-c772bf4a311c" providerId="ADAL" clId="{1FE71F4D-2AFD-4838-AD3C-62D890D2AB41}" dt="2023-01-28T08:08:26.429" v="17496"/>
          <ac:spMkLst>
            <pc:docMk/>
            <pc:sldMk cId="897058542" sldId="675"/>
            <ac:spMk id="2" creationId="{374F47DA-32AE-D8A2-4BF3-9F1F7DA67F13}"/>
          </ac:spMkLst>
        </pc:spChg>
        <pc:spChg chg="mod">
          <ac:chgData name="Matthieu De Mari" userId="dfb708c9-d8dc-439f-9a3b-c772bf4a311c" providerId="ADAL" clId="{1FE71F4D-2AFD-4838-AD3C-62D890D2AB41}" dt="2023-01-28T08:09:06.545" v="17669" actId="20577"/>
          <ac:spMkLst>
            <pc:docMk/>
            <pc:sldMk cId="897058542" sldId="675"/>
            <ac:spMk id="3" creationId="{79BE038E-B3F3-E503-09A3-C905DA4ED3E1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8T08:11:20.085" v="17918" actId="1076"/>
        <pc:sldMkLst>
          <pc:docMk/>
          <pc:sldMk cId="1835649016" sldId="676"/>
        </pc:sldMkLst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2" creationId="{B1601D75-AF1F-CB0E-0CE3-B86CB0E60041}"/>
          </ac:spMkLst>
        </pc:spChg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3" creationId="{B46860E9-82BA-B3A1-3BF5-9326227FB93C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4" creationId="{C1A3FD9E-C66E-E4EA-CCCF-F0A7D04DC311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0:16.142" v="17802" actId="478"/>
          <ac:spMkLst>
            <pc:docMk/>
            <pc:sldMk cId="1835649016" sldId="676"/>
            <ac:spMk id="6" creationId="{D0EBC852-E777-715C-0814-F291901813C4}"/>
          </ac:spMkLst>
        </pc:spChg>
        <pc:spChg chg="add mod ord">
          <ac:chgData name="Matthieu De Mari" userId="dfb708c9-d8dc-439f-9a3b-c772bf4a311c" providerId="ADAL" clId="{1FE71F4D-2AFD-4838-AD3C-62D890D2AB41}" dt="2023-01-28T08:11:17.528" v="17917" actId="20577"/>
          <ac:spMkLst>
            <pc:docMk/>
            <pc:sldMk cId="1835649016" sldId="676"/>
            <ac:spMk id="11" creationId="{501E66A8-75AB-D7EF-35FB-458890B7FD93}"/>
          </ac:spMkLst>
        </pc:spChg>
        <pc:picChg chg="add mod">
          <ac:chgData name="Matthieu De Mari" userId="dfb708c9-d8dc-439f-9a3b-c772bf4a311c" providerId="ADAL" clId="{1FE71F4D-2AFD-4838-AD3C-62D890D2AB41}" dt="2023-01-28T08:10:12.567" v="17801" actId="1076"/>
          <ac:picMkLst>
            <pc:docMk/>
            <pc:sldMk cId="1835649016" sldId="676"/>
            <ac:picMk id="8" creationId="{90354547-8627-17C8-BCA9-E3148FD0A4F8}"/>
          </ac:picMkLst>
        </pc:picChg>
        <pc:picChg chg="add mod">
          <ac:chgData name="Matthieu De Mari" userId="dfb708c9-d8dc-439f-9a3b-c772bf4a311c" providerId="ADAL" clId="{1FE71F4D-2AFD-4838-AD3C-62D890D2AB41}" dt="2023-01-28T08:11:20.085" v="17918" actId="1076"/>
          <ac:picMkLst>
            <pc:docMk/>
            <pc:sldMk cId="1835649016" sldId="676"/>
            <ac:picMk id="10" creationId="{53985BCE-B2F7-5266-3491-18EB202F932E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14:20.821" v="18204" actId="1076"/>
        <pc:sldMkLst>
          <pc:docMk/>
          <pc:sldMk cId="3884541142" sldId="677"/>
        </pc:sldMkLst>
        <pc:spChg chg="mod ord">
          <ac:chgData name="Matthieu De Mari" userId="dfb708c9-d8dc-439f-9a3b-c772bf4a311c" providerId="ADAL" clId="{1FE71F4D-2AFD-4838-AD3C-62D890D2AB41}" dt="2023-01-28T08:12:50.578" v="18038" actId="700"/>
          <ac:spMkLst>
            <pc:docMk/>
            <pc:sldMk cId="3884541142" sldId="677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14:12.940" v="18200" actId="20577"/>
          <ac:spMkLst>
            <pc:docMk/>
            <pc:sldMk cId="3884541142" sldId="677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2:45.280" v="18037" actId="478"/>
          <ac:spMkLst>
            <pc:docMk/>
            <pc:sldMk cId="3884541142" sldId="677"/>
            <ac:spMk id="7" creationId="{6D0DF1B1-2475-F600-E62C-9D1AD5BACC6F}"/>
          </ac:spMkLst>
        </pc:spChg>
        <pc:spChg chg="del">
          <ac:chgData name="Matthieu De Mari" userId="dfb708c9-d8dc-439f-9a3b-c772bf4a311c" providerId="ADAL" clId="{1FE71F4D-2AFD-4838-AD3C-62D890D2AB41}" dt="2023-01-28T08:12:43.572" v="18036" actId="478"/>
          <ac:spMkLst>
            <pc:docMk/>
            <pc:sldMk cId="3884541142" sldId="677"/>
            <ac:spMk id="11" creationId="{501E66A8-75AB-D7EF-35FB-458890B7FD93}"/>
          </ac:spMkLst>
        </pc:spChg>
        <pc:picChg chg="add del mod">
          <ac:chgData name="Matthieu De Mari" userId="dfb708c9-d8dc-439f-9a3b-c772bf4a311c" providerId="ADAL" clId="{1FE71F4D-2AFD-4838-AD3C-62D890D2AB41}" dt="2023-01-28T08:14:14.334" v="18201" actId="478"/>
          <ac:picMkLst>
            <pc:docMk/>
            <pc:sldMk cId="3884541142" sldId="677"/>
            <ac:picMk id="3" creationId="{2922C7FA-070B-E8F2-3F02-21B7E9B9FED5}"/>
          </ac:picMkLst>
        </pc:picChg>
        <pc:picChg chg="del">
          <ac:chgData name="Matthieu De Mari" userId="dfb708c9-d8dc-439f-9a3b-c772bf4a311c" providerId="ADAL" clId="{1FE71F4D-2AFD-4838-AD3C-62D890D2AB41}" dt="2023-01-28T08:11:26.342" v="17920" actId="478"/>
          <ac:picMkLst>
            <pc:docMk/>
            <pc:sldMk cId="3884541142" sldId="677"/>
            <ac:picMk id="8" creationId="{90354547-8627-17C8-BCA9-E3148FD0A4F8}"/>
          </ac:picMkLst>
        </pc:picChg>
        <pc:picChg chg="del">
          <ac:chgData name="Matthieu De Mari" userId="dfb708c9-d8dc-439f-9a3b-c772bf4a311c" providerId="ADAL" clId="{1FE71F4D-2AFD-4838-AD3C-62D890D2AB41}" dt="2023-01-28T08:11:26.932" v="17921" actId="478"/>
          <ac:picMkLst>
            <pc:docMk/>
            <pc:sldMk cId="3884541142" sldId="677"/>
            <ac:picMk id="10" creationId="{53985BCE-B2F7-5266-3491-18EB202F932E}"/>
          </ac:picMkLst>
        </pc:picChg>
        <pc:picChg chg="add mod">
          <ac:chgData name="Matthieu De Mari" userId="dfb708c9-d8dc-439f-9a3b-c772bf4a311c" providerId="ADAL" clId="{1FE71F4D-2AFD-4838-AD3C-62D890D2AB41}" dt="2023-01-28T08:14:20.821" v="18204" actId="1076"/>
          <ac:picMkLst>
            <pc:docMk/>
            <pc:sldMk cId="3884541142" sldId="677"/>
            <ac:picMk id="12" creationId="{7D398792-6DD6-F452-B740-657EC29302E4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14:38.576" v="18214" actId="1076"/>
        <pc:sldMkLst>
          <pc:docMk/>
          <pc:sldMk cId="2352100971" sldId="678"/>
        </pc:sldMkLst>
        <pc:picChg chg="add mod">
          <ac:chgData name="Matthieu De Mari" userId="dfb708c9-d8dc-439f-9a3b-c772bf4a311c" providerId="ADAL" clId="{1FE71F4D-2AFD-4838-AD3C-62D890D2AB41}" dt="2023-01-28T08:14:38.576" v="18214" actId="1076"/>
          <ac:picMkLst>
            <pc:docMk/>
            <pc:sldMk cId="2352100971" sldId="678"/>
            <ac:picMk id="6" creationId="{0F3C797E-9E26-E738-F9DA-D9E95F54AF1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2:20.640" v="18777" actId="20577"/>
        <pc:sldMkLst>
          <pc:docMk/>
          <pc:sldMk cId="2981861631" sldId="679"/>
        </pc:sldMkLst>
        <pc:spChg chg="mod">
          <ac:chgData name="Matthieu De Mari" userId="dfb708c9-d8dc-439f-9a3b-c772bf4a311c" providerId="ADAL" clId="{1FE71F4D-2AFD-4838-AD3C-62D890D2AB41}" dt="2023-01-28T08:22:20.640" v="18777" actId="20577"/>
          <ac:spMkLst>
            <pc:docMk/>
            <pc:sldMk cId="2981861631" sldId="679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15:13.404" v="18252" actId="478"/>
          <ac:picMkLst>
            <pc:docMk/>
            <pc:sldMk cId="2981861631" sldId="679"/>
            <ac:picMk id="3" creationId="{2922C7FA-070B-E8F2-3F02-21B7E9B9FED5}"/>
          </ac:picMkLst>
        </pc:picChg>
        <pc:picChg chg="add mod">
          <ac:chgData name="Matthieu De Mari" userId="dfb708c9-d8dc-439f-9a3b-c772bf4a311c" providerId="ADAL" clId="{1FE71F4D-2AFD-4838-AD3C-62D890D2AB41}" dt="2023-01-28T08:15:34.873" v="18254" actId="1076"/>
          <ac:picMkLst>
            <pc:docMk/>
            <pc:sldMk cId="2981861631" sldId="679"/>
            <ac:picMk id="6" creationId="{5A0B3487-D23C-CE53-10CE-9BD14B405BB6}"/>
          </ac:picMkLst>
        </pc:picChg>
        <pc:picChg chg="add mod">
          <ac:chgData name="Matthieu De Mari" userId="dfb708c9-d8dc-439f-9a3b-c772bf4a311c" providerId="ADAL" clId="{1FE71F4D-2AFD-4838-AD3C-62D890D2AB41}" dt="2023-01-28T08:15:37.621" v="18255"/>
          <ac:picMkLst>
            <pc:docMk/>
            <pc:sldMk cId="2981861631" sldId="679"/>
            <ac:picMk id="7" creationId="{BA82E22C-72AC-F7E1-0CF5-B58044097895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14:32.436" v="18211" actId="22"/>
        <pc:sldMkLst>
          <pc:docMk/>
          <pc:sldMk cId="3070980310" sldId="680"/>
        </pc:sldMkLst>
        <pc:spChg chg="add del mod">
          <ac:chgData name="Matthieu De Mari" userId="dfb708c9-d8dc-439f-9a3b-c772bf4a311c" providerId="ADAL" clId="{1FE71F4D-2AFD-4838-AD3C-62D890D2AB41}" dt="2023-01-28T08:14:27.951" v="18207" actId="478"/>
          <ac:spMkLst>
            <pc:docMk/>
            <pc:sldMk cId="3070980310" sldId="680"/>
            <ac:spMk id="3" creationId="{33E24B2C-C54E-829D-A2E6-FA009773F2C8}"/>
          </ac:spMkLst>
        </pc:spChg>
        <pc:spChg chg="del">
          <ac:chgData name="Matthieu De Mari" userId="dfb708c9-d8dc-439f-9a3b-c772bf4a311c" providerId="ADAL" clId="{1FE71F4D-2AFD-4838-AD3C-62D890D2AB41}" dt="2023-01-28T08:14:26.797" v="18206" actId="478"/>
          <ac:spMkLst>
            <pc:docMk/>
            <pc:sldMk cId="3070980310" sldId="680"/>
            <ac:spMk id="4" creationId="{C1A3FD9E-C66E-E4EA-CCCF-F0A7D04DC311}"/>
          </ac:spMkLst>
        </pc:spChg>
        <pc:spChg chg="del">
          <ac:chgData name="Matthieu De Mari" userId="dfb708c9-d8dc-439f-9a3b-c772bf4a311c" providerId="ADAL" clId="{1FE71F4D-2AFD-4838-AD3C-62D890D2AB41}" dt="2023-01-28T08:14:29.660" v="18208" actId="478"/>
          <ac:spMkLst>
            <pc:docMk/>
            <pc:sldMk cId="3070980310" sldId="680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4:31.164" v="18209" actId="478"/>
          <ac:spMkLst>
            <pc:docMk/>
            <pc:sldMk cId="3070980310" sldId="680"/>
            <ac:spMk id="7" creationId="{467B83BB-653A-6794-C502-67FC9B17C324}"/>
          </ac:spMkLst>
        </pc:spChg>
        <pc:picChg chg="add">
          <ac:chgData name="Matthieu De Mari" userId="dfb708c9-d8dc-439f-9a3b-c772bf4a311c" providerId="ADAL" clId="{1FE71F4D-2AFD-4838-AD3C-62D890D2AB41}" dt="2023-01-28T08:14:32.436" v="18211" actId="22"/>
          <ac:picMkLst>
            <pc:docMk/>
            <pc:sldMk cId="3070980310" sldId="680"/>
            <ac:picMk id="9" creationId="{C6035A0E-EDB9-AFA3-98B0-DA55CAD967F7}"/>
          </ac:picMkLst>
        </pc:picChg>
        <pc:picChg chg="del">
          <ac:chgData name="Matthieu De Mari" userId="dfb708c9-d8dc-439f-9a3b-c772bf4a311c" providerId="ADAL" clId="{1FE71F4D-2AFD-4838-AD3C-62D890D2AB41}" dt="2023-01-28T08:14:31.569" v="18210" actId="478"/>
          <ac:picMkLst>
            <pc:docMk/>
            <pc:sldMk cId="3070980310" sldId="680"/>
            <ac:picMk id="12" creationId="{7D398792-6DD6-F452-B740-657EC29302E4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20:26.534" v="18662" actId="20577"/>
        <pc:sldMkLst>
          <pc:docMk/>
          <pc:sldMk cId="553405563" sldId="681"/>
        </pc:sldMkLst>
        <pc:spChg chg="mod ord">
          <ac:chgData name="Matthieu De Mari" userId="dfb708c9-d8dc-439f-9a3b-c772bf4a311c" providerId="ADAL" clId="{1FE71F4D-2AFD-4838-AD3C-62D890D2AB41}" dt="2023-01-28T08:17:27.416" v="18547" actId="700"/>
          <ac:spMkLst>
            <pc:docMk/>
            <pc:sldMk cId="553405563" sldId="681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20:26.534" v="18662" actId="20577"/>
          <ac:spMkLst>
            <pc:docMk/>
            <pc:sldMk cId="553405563" sldId="681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7:29.389" v="18548" actId="478"/>
          <ac:spMkLst>
            <pc:docMk/>
            <pc:sldMk cId="553405563" sldId="681"/>
            <ac:spMk id="8" creationId="{D3397AB7-10A6-4B6C-BF31-700762FE08BC}"/>
          </ac:spMkLst>
        </pc:spChg>
        <pc:picChg chg="add mod">
          <ac:chgData name="Matthieu De Mari" userId="dfb708c9-d8dc-439f-9a3b-c772bf4a311c" providerId="ADAL" clId="{1FE71F4D-2AFD-4838-AD3C-62D890D2AB41}" dt="2023-01-28T08:17:34.929" v="18551" actId="14100"/>
          <ac:picMkLst>
            <pc:docMk/>
            <pc:sldMk cId="553405563" sldId="681"/>
            <ac:picMk id="3" creationId="{73D6465A-9544-2064-8309-3CC636D984B8}"/>
          </ac:picMkLst>
        </pc:picChg>
        <pc:picChg chg="del">
          <ac:chgData name="Matthieu De Mari" userId="dfb708c9-d8dc-439f-9a3b-c772bf4a311c" providerId="ADAL" clId="{1FE71F4D-2AFD-4838-AD3C-62D890D2AB41}" dt="2023-01-28T08:16:22.900" v="18289" actId="478"/>
          <ac:picMkLst>
            <pc:docMk/>
            <pc:sldMk cId="553405563" sldId="681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16:22.518" v="18288" actId="478"/>
          <ac:picMkLst>
            <pc:docMk/>
            <pc:sldMk cId="553405563" sldId="681"/>
            <ac:picMk id="7" creationId="{BA82E22C-72AC-F7E1-0CF5-B58044097895}"/>
          </ac:picMkLst>
        </pc:picChg>
      </pc:sldChg>
      <pc:sldChg chg="modSp new mod">
        <pc:chgData name="Matthieu De Mari" userId="dfb708c9-d8dc-439f-9a3b-c772bf4a311c" providerId="ADAL" clId="{1FE71F4D-2AFD-4838-AD3C-62D890D2AB41}" dt="2023-01-28T08:26:54.456" v="19032" actId="20577"/>
        <pc:sldMkLst>
          <pc:docMk/>
          <pc:sldMk cId="1861894177" sldId="682"/>
        </pc:sldMkLst>
        <pc:spChg chg="mod">
          <ac:chgData name="Matthieu De Mari" userId="dfb708c9-d8dc-439f-9a3b-c772bf4a311c" providerId="ADAL" clId="{1FE71F4D-2AFD-4838-AD3C-62D890D2AB41}" dt="2023-01-28T08:20:37.761" v="18701" actId="20577"/>
          <ac:spMkLst>
            <pc:docMk/>
            <pc:sldMk cId="1861894177" sldId="682"/>
            <ac:spMk id="2" creationId="{5671CD40-9CEF-7D65-BA64-AB994C315426}"/>
          </ac:spMkLst>
        </pc:spChg>
        <pc:spChg chg="mod">
          <ac:chgData name="Matthieu De Mari" userId="dfb708c9-d8dc-439f-9a3b-c772bf4a311c" providerId="ADAL" clId="{1FE71F4D-2AFD-4838-AD3C-62D890D2AB41}" dt="2023-01-28T08:26:54.456" v="19032" actId="20577"/>
          <ac:spMkLst>
            <pc:docMk/>
            <pc:sldMk cId="1861894177" sldId="682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6:37.544" v="19026" actId="20577"/>
          <ac:spMkLst>
            <pc:docMk/>
            <pc:sldMk cId="1861894177" sldId="682"/>
            <ac:spMk id="4" creationId="{69D8783B-E536-7357-0ACB-1218956938D9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9:02:27.257" v="20847" actId="20577"/>
        <pc:sldMkLst>
          <pc:docMk/>
          <pc:sldMk cId="2842754368" sldId="683"/>
        </pc:sldMkLst>
        <pc:spChg chg="mod ord">
          <ac:chgData name="Matthieu De Mari" userId="dfb708c9-d8dc-439f-9a3b-c772bf4a311c" providerId="ADAL" clId="{1FE71F4D-2AFD-4838-AD3C-62D890D2AB41}" dt="2023-01-28T08:27:17.795" v="19038" actId="700"/>
          <ac:spMkLst>
            <pc:docMk/>
            <pc:sldMk cId="2842754368" sldId="683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9:02:27.257" v="20847" actId="20577"/>
          <ac:spMkLst>
            <pc:docMk/>
            <pc:sldMk cId="2842754368" sldId="683"/>
            <ac:spMk id="3" creationId="{2A041A3D-657F-3F7B-EC53-EEC71F3F4D85}"/>
          </ac:spMkLst>
        </pc:spChg>
        <pc:spChg chg="del">
          <ac:chgData name="Matthieu De Mari" userId="dfb708c9-d8dc-439f-9a3b-c772bf4a311c" providerId="ADAL" clId="{1FE71F4D-2AFD-4838-AD3C-62D890D2AB41}" dt="2023-01-28T08:20:42.662" v="18703" actId="478"/>
          <ac:spMkLst>
            <pc:docMk/>
            <pc:sldMk cId="2842754368" sldId="683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9:07.145" v="19124" actId="208"/>
          <ac:spMkLst>
            <pc:docMk/>
            <pc:sldMk cId="2842754368" sldId="683"/>
            <ac:spMk id="9" creationId="{A0BBB4B2-DCE0-BDB2-BD46-B19F3707FC91}"/>
          </ac:spMkLst>
        </pc:spChg>
        <pc:picChg chg="add del mod">
          <ac:chgData name="Matthieu De Mari" userId="dfb708c9-d8dc-439f-9a3b-c772bf4a311c" providerId="ADAL" clId="{1FE71F4D-2AFD-4838-AD3C-62D890D2AB41}" dt="2023-01-28T08:21:10.093" v="18712" actId="478"/>
          <ac:picMkLst>
            <pc:docMk/>
            <pc:sldMk cId="2842754368" sldId="683"/>
            <ac:picMk id="6" creationId="{C6CA66B4-3C2E-EE51-7DC7-E25444CCE603}"/>
          </ac:picMkLst>
        </pc:picChg>
        <pc:picChg chg="add mod">
          <ac:chgData name="Matthieu De Mari" userId="dfb708c9-d8dc-439f-9a3b-c772bf4a311c" providerId="ADAL" clId="{1FE71F4D-2AFD-4838-AD3C-62D890D2AB41}" dt="2023-01-28T08:28:55.940" v="19121" actId="1076"/>
          <ac:picMkLst>
            <pc:docMk/>
            <pc:sldMk cId="2842754368" sldId="683"/>
            <ac:picMk id="8" creationId="{2DF294E3-D542-A77F-D00F-B8807CEB2F1B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3:45.685" v="18897" actId="113"/>
        <pc:sldMkLst>
          <pc:docMk/>
          <pc:sldMk cId="471935524" sldId="684"/>
        </pc:sldMkLst>
        <pc:spChg chg="add del">
          <ac:chgData name="Matthieu De Mari" userId="dfb708c9-d8dc-439f-9a3b-c772bf4a311c" providerId="ADAL" clId="{1FE71F4D-2AFD-4838-AD3C-62D890D2AB41}" dt="2023-01-28T08:22:51.871" v="18783"/>
          <ac:spMkLst>
            <pc:docMk/>
            <pc:sldMk cId="471935524" sldId="684"/>
            <ac:spMk id="2" creationId="{6AA41198-1859-E046-D8AE-D5A809D82DBF}"/>
          </ac:spMkLst>
        </pc:spChg>
        <pc:spChg chg="mod">
          <ac:chgData name="Matthieu De Mari" userId="dfb708c9-d8dc-439f-9a3b-c772bf4a311c" providerId="ADAL" clId="{1FE71F4D-2AFD-4838-AD3C-62D890D2AB41}" dt="2023-01-28T08:23:45.685" v="18897" actId="113"/>
          <ac:spMkLst>
            <pc:docMk/>
            <pc:sldMk cId="471935524" sldId="684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22:48.438" v="18779" actId="478"/>
          <ac:picMkLst>
            <pc:docMk/>
            <pc:sldMk cId="471935524" sldId="684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22:48.735" v="18780" actId="478"/>
          <ac:picMkLst>
            <pc:docMk/>
            <pc:sldMk cId="471935524" sldId="684"/>
            <ac:picMk id="7" creationId="{BA82E22C-72AC-F7E1-0CF5-B58044097895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8T08:30:15.486" v="19186" actId="1076"/>
        <pc:sldMkLst>
          <pc:docMk/>
          <pc:sldMk cId="324200857" sldId="685"/>
        </pc:sldMkLst>
        <pc:spChg chg="mod">
          <ac:chgData name="Matthieu De Mari" userId="dfb708c9-d8dc-439f-9a3b-c772bf4a311c" providerId="ADAL" clId="{1FE71F4D-2AFD-4838-AD3C-62D890D2AB41}" dt="2023-01-28T08:29:58.415" v="19183" actId="27636"/>
          <ac:spMkLst>
            <pc:docMk/>
            <pc:sldMk cId="324200857" sldId="685"/>
            <ac:spMk id="3" creationId="{2A041A3D-657F-3F7B-EC53-EEC71F3F4D85}"/>
          </ac:spMkLst>
        </pc:spChg>
        <pc:spChg chg="del mod">
          <ac:chgData name="Matthieu De Mari" userId="dfb708c9-d8dc-439f-9a3b-c772bf4a311c" providerId="ADAL" clId="{1FE71F4D-2AFD-4838-AD3C-62D890D2AB41}" dt="2023-01-28T08:29:40.981" v="19144" actId="478"/>
          <ac:spMkLst>
            <pc:docMk/>
            <pc:sldMk cId="324200857" sldId="685"/>
            <ac:spMk id="4" creationId="{69D8783B-E536-7357-0ACB-1218956938D9}"/>
          </ac:spMkLst>
        </pc:spChg>
        <pc:spChg chg="add del mod">
          <ac:chgData name="Matthieu De Mari" userId="dfb708c9-d8dc-439f-9a3b-c772bf4a311c" providerId="ADAL" clId="{1FE71F4D-2AFD-4838-AD3C-62D890D2AB41}" dt="2023-01-28T08:29:42.492" v="19145" actId="478"/>
          <ac:spMkLst>
            <pc:docMk/>
            <pc:sldMk cId="324200857" sldId="685"/>
            <ac:spMk id="6" creationId="{EEFF9FEF-7375-D939-152E-88681234CBDA}"/>
          </ac:spMkLst>
        </pc:spChg>
        <pc:picChg chg="add mod">
          <ac:chgData name="Matthieu De Mari" userId="dfb708c9-d8dc-439f-9a3b-c772bf4a311c" providerId="ADAL" clId="{1FE71F4D-2AFD-4838-AD3C-62D890D2AB41}" dt="2023-01-28T08:30:15.486" v="19186" actId="1076"/>
          <ac:picMkLst>
            <pc:docMk/>
            <pc:sldMk cId="324200857" sldId="685"/>
            <ac:picMk id="8" creationId="{13ED50FD-0CD4-25DB-BA19-26AA658C08F1}"/>
          </ac:picMkLst>
        </pc:picChg>
      </pc:sldChg>
      <pc:sldChg chg="addSp delSp modSp add del mod">
        <pc:chgData name="Matthieu De Mari" userId="dfb708c9-d8dc-439f-9a3b-c772bf4a311c" providerId="ADAL" clId="{1FE71F4D-2AFD-4838-AD3C-62D890D2AB41}" dt="2023-01-28T08:27:10.630" v="19035" actId="47"/>
        <pc:sldMkLst>
          <pc:docMk/>
          <pc:sldMk cId="2032695874" sldId="685"/>
        </pc:sldMkLst>
        <pc:spChg chg="del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7:06.653" v="19033" actId="21"/>
          <ac:spMkLst>
            <pc:docMk/>
            <pc:sldMk cId="2032695874" sldId="685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6" creationId="{CE32109D-8096-8B60-18F2-0026AC6552D0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8:31:46.071" v="19320" actId="1076"/>
        <pc:sldMkLst>
          <pc:docMk/>
          <pc:sldMk cId="4216766390" sldId="686"/>
        </pc:sldMkLst>
        <pc:spChg chg="mod ord">
          <ac:chgData name="Matthieu De Mari" userId="dfb708c9-d8dc-439f-9a3b-c772bf4a311c" providerId="ADAL" clId="{1FE71F4D-2AFD-4838-AD3C-62D890D2AB41}" dt="2023-01-28T08:30:25.621" v="19189" actId="700"/>
          <ac:spMkLst>
            <pc:docMk/>
            <pc:sldMk cId="4216766390" sldId="686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8:31:29.053" v="19316" actId="20577"/>
          <ac:spMkLst>
            <pc:docMk/>
            <pc:sldMk cId="4216766390" sldId="686"/>
            <ac:spMk id="3" creationId="{2A041A3D-657F-3F7B-EC53-EEC71F3F4D85}"/>
          </ac:spMkLst>
        </pc:spChg>
        <pc:picChg chg="add mod">
          <ac:chgData name="Matthieu De Mari" userId="dfb708c9-d8dc-439f-9a3b-c772bf4a311c" providerId="ADAL" clId="{1FE71F4D-2AFD-4838-AD3C-62D890D2AB41}" dt="2023-01-28T08:31:46.071" v="19320" actId="1076"/>
          <ac:picMkLst>
            <pc:docMk/>
            <pc:sldMk cId="4216766390" sldId="686"/>
            <ac:picMk id="5" creationId="{6FE48D9D-F7E1-5570-35F7-A88A2F500A01}"/>
          </ac:picMkLst>
        </pc:picChg>
        <pc:picChg chg="del">
          <ac:chgData name="Matthieu De Mari" userId="dfb708c9-d8dc-439f-9a3b-c772bf4a311c" providerId="ADAL" clId="{1FE71F4D-2AFD-4838-AD3C-62D890D2AB41}" dt="2023-01-28T08:30:21.434" v="19188" actId="478"/>
          <ac:picMkLst>
            <pc:docMk/>
            <pc:sldMk cId="4216766390" sldId="686"/>
            <ac:picMk id="8" creationId="{13ED50FD-0CD4-25DB-BA19-26AA658C08F1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5:35.832" v="19463" actId="20577"/>
        <pc:sldMkLst>
          <pc:docMk/>
          <pc:sldMk cId="1952498485" sldId="687"/>
        </pc:sldMkLst>
        <pc:spChg chg="mod">
          <ac:chgData name="Matthieu De Mari" userId="dfb708c9-d8dc-439f-9a3b-c772bf4a311c" providerId="ADAL" clId="{1FE71F4D-2AFD-4838-AD3C-62D890D2AB41}" dt="2023-01-28T08:35:35.832" v="19463" actId="20577"/>
          <ac:spMkLst>
            <pc:docMk/>
            <pc:sldMk cId="1952498485" sldId="687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27.187" v="19331" actId="478"/>
          <ac:picMkLst>
            <pc:docMk/>
            <pc:sldMk cId="1952498485" sldId="687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4:31.235" v="19334" actId="14100"/>
          <ac:picMkLst>
            <pc:docMk/>
            <pc:sldMk cId="1952498485" sldId="687"/>
            <ac:picMk id="6" creationId="{6009869F-D313-81DF-1025-FEEC41AC151E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6:04.151" v="19467" actId="1076"/>
        <pc:sldMkLst>
          <pc:docMk/>
          <pc:sldMk cId="1712839065" sldId="688"/>
        </pc:sldMkLst>
        <pc:spChg chg="mod">
          <ac:chgData name="Matthieu De Mari" userId="dfb708c9-d8dc-439f-9a3b-c772bf4a311c" providerId="ADAL" clId="{1FE71F4D-2AFD-4838-AD3C-62D890D2AB41}" dt="2023-01-28T08:35:32.377" v="19459" actId="20577"/>
          <ac:spMkLst>
            <pc:docMk/>
            <pc:sldMk cId="1712839065" sldId="688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54.548" v="19366" actId="478"/>
          <ac:picMkLst>
            <pc:docMk/>
            <pc:sldMk cId="1712839065" sldId="688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6:04.151" v="19467" actId="1076"/>
          <ac:picMkLst>
            <pc:docMk/>
            <pc:sldMk cId="1712839065" sldId="688"/>
            <ac:picMk id="6" creationId="{0E8155D2-2324-E764-8ADE-F4BCD0DA40E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3:50.362" v="19330" actId="1076"/>
        <pc:sldMkLst>
          <pc:docMk/>
          <pc:sldMk cId="4050198808" sldId="689"/>
        </pc:sldMkLst>
        <pc:spChg chg="del">
          <ac:chgData name="Matthieu De Mari" userId="dfb708c9-d8dc-439f-9a3b-c772bf4a311c" providerId="ADAL" clId="{1FE71F4D-2AFD-4838-AD3C-62D890D2AB41}" dt="2023-01-28T08:33:42.875" v="19325" actId="478"/>
          <ac:spMkLst>
            <pc:docMk/>
            <pc:sldMk cId="4050198808" sldId="689"/>
            <ac:spMk id="3" creationId="{2A041A3D-657F-3F7B-EC53-EEC71F3F4D85}"/>
          </ac:spMkLst>
        </pc:spChg>
        <pc:spChg chg="add del mod">
          <ac:chgData name="Matthieu De Mari" userId="dfb708c9-d8dc-439f-9a3b-c772bf4a311c" providerId="ADAL" clId="{1FE71F4D-2AFD-4838-AD3C-62D890D2AB41}" dt="2023-01-28T08:33:43.372" v="19326" actId="478"/>
          <ac:spMkLst>
            <pc:docMk/>
            <pc:sldMk cId="4050198808" sldId="689"/>
            <ac:spMk id="6" creationId="{60618DE6-43A5-F618-E1C3-E13B06F1F527}"/>
          </ac:spMkLst>
        </pc:spChg>
        <pc:picChg chg="del">
          <ac:chgData name="Matthieu De Mari" userId="dfb708c9-d8dc-439f-9a3b-c772bf4a311c" providerId="ADAL" clId="{1FE71F4D-2AFD-4838-AD3C-62D890D2AB41}" dt="2023-01-28T08:33:41.824" v="19324" actId="478"/>
          <ac:picMkLst>
            <pc:docMk/>
            <pc:sldMk cId="4050198808" sldId="689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3:50.362" v="19330" actId="1076"/>
          <ac:picMkLst>
            <pc:docMk/>
            <pc:sldMk cId="4050198808" sldId="689"/>
            <ac:picMk id="8" creationId="{1FA18704-3C4F-3506-D883-6008FB71FD2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9:02:55.158" v="20876" actId="20577"/>
        <pc:sldMkLst>
          <pc:docMk/>
          <pc:sldMk cId="3379410033" sldId="690"/>
        </pc:sldMkLst>
        <pc:spChg chg="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2" creationId="{F4B79242-6832-7632-6E7B-F88574E9CDBE}"/>
          </ac:spMkLst>
        </pc:spChg>
        <pc:spChg chg="del mod ord">
          <ac:chgData name="Matthieu De Mari" userId="dfb708c9-d8dc-439f-9a3b-c772bf4a311c" providerId="ADAL" clId="{1FE71F4D-2AFD-4838-AD3C-62D890D2AB41}" dt="2023-01-28T08:37:18.781" v="19492" actId="700"/>
          <ac:spMkLst>
            <pc:docMk/>
            <pc:sldMk cId="3379410033" sldId="690"/>
            <ac:spMk id="3" creationId="{34BE0505-8597-9A86-AE30-97E5E942C3F4}"/>
          </ac:spMkLst>
        </pc:spChg>
        <pc:spChg chg="add mod ord">
          <ac:chgData name="Matthieu De Mari" userId="dfb708c9-d8dc-439f-9a3b-c772bf4a311c" providerId="ADAL" clId="{1FE71F4D-2AFD-4838-AD3C-62D890D2AB41}" dt="2023-01-28T09:02:55.158" v="20876" actId="20577"/>
          <ac:spMkLst>
            <pc:docMk/>
            <pc:sldMk cId="3379410033" sldId="690"/>
            <ac:spMk id="4" creationId="{5CBF58AE-93BF-E791-70EA-A49B9A2BBBAF}"/>
          </ac:spMkLst>
        </pc:spChg>
        <pc:spChg chg="add del 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5" creationId="{62B5B13E-3B1C-4877-7402-E9B5BB6C471B}"/>
          </ac:spMkLst>
        </pc:spChg>
        <pc:picChg chg="add del">
          <ac:chgData name="Matthieu De Mari" userId="dfb708c9-d8dc-439f-9a3b-c772bf4a311c" providerId="ADAL" clId="{1FE71F4D-2AFD-4838-AD3C-62D890D2AB41}" dt="2023-01-28T08:39:27.198" v="19659" actId="22"/>
          <ac:picMkLst>
            <pc:docMk/>
            <pc:sldMk cId="3379410033" sldId="690"/>
            <ac:picMk id="7" creationId="{1A618880-4C38-1B37-BC0A-A51EEA418F88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39:56.738" v="19667" actId="1076"/>
        <pc:sldMkLst>
          <pc:docMk/>
          <pc:sldMk cId="3893661445" sldId="691"/>
        </pc:sldMkLst>
        <pc:spChg chg="mod">
          <ac:chgData name="Matthieu De Mari" userId="dfb708c9-d8dc-439f-9a3b-c772bf4a311c" providerId="ADAL" clId="{1FE71F4D-2AFD-4838-AD3C-62D890D2AB41}" dt="2023-01-28T08:39:44.299" v="19662" actId="20577"/>
          <ac:spMkLst>
            <pc:docMk/>
            <pc:sldMk cId="3893661445" sldId="691"/>
            <ac:spMk id="4" creationId="{5CBF58AE-93BF-E791-70EA-A49B9A2BBBAF}"/>
          </ac:spMkLst>
        </pc:spChg>
        <pc:picChg chg="add mod">
          <ac:chgData name="Matthieu De Mari" userId="dfb708c9-d8dc-439f-9a3b-c772bf4a311c" providerId="ADAL" clId="{1FE71F4D-2AFD-4838-AD3C-62D890D2AB41}" dt="2023-01-28T08:39:56.738" v="19667" actId="1076"/>
          <ac:picMkLst>
            <pc:docMk/>
            <pc:sldMk cId="3893661445" sldId="691"/>
            <ac:picMk id="5" creationId="{18D7D9CA-1C08-64B7-C35F-33451A3CC769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41:41.914" v="19722" actId="14100"/>
        <pc:sldMkLst>
          <pc:docMk/>
          <pc:sldMk cId="1820192749" sldId="692"/>
        </pc:sldMkLst>
        <pc:spChg chg="mod ord">
          <ac:chgData name="Matthieu De Mari" userId="dfb708c9-d8dc-439f-9a3b-c772bf4a311c" providerId="ADAL" clId="{1FE71F4D-2AFD-4838-AD3C-62D890D2AB41}" dt="2023-01-28T08:40:43.798" v="19702" actId="20577"/>
          <ac:spMkLst>
            <pc:docMk/>
            <pc:sldMk cId="1820192749" sldId="692"/>
            <ac:spMk id="2" creationId="{F4B79242-6832-7632-6E7B-F88574E9CDBE}"/>
          </ac:spMkLst>
        </pc:spChg>
        <pc:spChg chg="add 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3" creationId="{268290D6-2E70-151B-3D14-A8F9B50EA323}"/>
          </ac:spMkLst>
        </pc:spChg>
        <pc:spChg chg="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4" creationId="{5CBF58AE-93BF-E791-70EA-A49B9A2BBBAF}"/>
          </ac:spMkLst>
        </pc:spChg>
        <pc:picChg chg="del">
          <ac:chgData name="Matthieu De Mari" userId="dfb708c9-d8dc-439f-9a3b-c772bf4a311c" providerId="ADAL" clId="{1FE71F4D-2AFD-4838-AD3C-62D890D2AB41}" dt="2023-01-28T08:40:02.232" v="19669" actId="478"/>
          <ac:picMkLst>
            <pc:docMk/>
            <pc:sldMk cId="1820192749" sldId="692"/>
            <ac:picMk id="5" creationId="{18D7D9CA-1C08-64B7-C35F-33451A3CC769}"/>
          </ac:picMkLst>
        </pc:picChg>
        <pc:picChg chg="add mod">
          <ac:chgData name="Matthieu De Mari" userId="dfb708c9-d8dc-439f-9a3b-c772bf4a311c" providerId="ADAL" clId="{1FE71F4D-2AFD-4838-AD3C-62D890D2AB41}" dt="2023-01-28T08:41:38.646" v="19721" actId="14100"/>
          <ac:picMkLst>
            <pc:docMk/>
            <pc:sldMk cId="1820192749" sldId="692"/>
            <ac:picMk id="6" creationId="{00DF8BBC-A4AA-8DBA-285B-06D0760BF486}"/>
          </ac:picMkLst>
        </pc:picChg>
        <pc:picChg chg="add mod">
          <ac:chgData name="Matthieu De Mari" userId="dfb708c9-d8dc-439f-9a3b-c772bf4a311c" providerId="ADAL" clId="{1FE71F4D-2AFD-4838-AD3C-62D890D2AB41}" dt="2023-01-28T08:41:41.914" v="19722" actId="14100"/>
          <ac:picMkLst>
            <pc:docMk/>
            <pc:sldMk cId="1820192749" sldId="692"/>
            <ac:picMk id="8" creationId="{9F14A4DA-618B-AFA0-DE72-7C46235E94AD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8:48:56.826" v="20383" actId="20577"/>
        <pc:sldMkLst>
          <pc:docMk/>
          <pc:sldMk cId="3510609202" sldId="693"/>
        </pc:sldMkLst>
        <pc:spChg chg="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2" creationId="{8895C016-C58E-6163-BBBB-E97C946A2A71}"/>
          </ac:spMkLst>
        </pc:spChg>
        <pc:spChg chg="del 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3" creationId="{F708C0AD-58EB-D2AE-8D4F-081B7E4FE7CF}"/>
          </ac:spMkLst>
        </pc:spChg>
        <pc:spChg chg="del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4" creationId="{8C871F96-013C-CB1B-A11C-518396855B17}"/>
          </ac:spMkLst>
        </pc:spChg>
        <pc:spChg chg="add mod ord">
          <ac:chgData name="Matthieu De Mari" userId="dfb708c9-d8dc-439f-9a3b-c772bf4a311c" providerId="ADAL" clId="{1FE71F4D-2AFD-4838-AD3C-62D890D2AB41}" dt="2023-01-28T08:48:56.826" v="20383" actId="20577"/>
          <ac:spMkLst>
            <pc:docMk/>
            <pc:sldMk cId="3510609202" sldId="693"/>
            <ac:spMk id="5" creationId="{E6B4DA08-1C2E-00A3-E9D2-E8BC11BD6A19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8:48:51.682" v="20382"/>
        <pc:sldMkLst>
          <pc:docMk/>
          <pc:sldMk cId="3477522753" sldId="694"/>
        </pc:sldMkLst>
        <pc:spChg chg="mod">
          <ac:chgData name="Matthieu De Mari" userId="dfb708c9-d8dc-439f-9a3b-c772bf4a311c" providerId="ADAL" clId="{1FE71F4D-2AFD-4838-AD3C-62D890D2AB41}" dt="2023-01-28T08:48:51.682" v="20382"/>
          <ac:spMkLst>
            <pc:docMk/>
            <pc:sldMk cId="3477522753" sldId="694"/>
            <ac:spMk id="5" creationId="{E6B4DA08-1C2E-00A3-E9D2-E8BC11BD6A19}"/>
          </ac:spMkLst>
        </pc:spChg>
        <pc:picChg chg="add mod">
          <ac:chgData name="Matthieu De Mari" userId="dfb708c9-d8dc-439f-9a3b-c772bf4a311c" providerId="ADAL" clId="{1FE71F4D-2AFD-4838-AD3C-62D890D2AB41}" dt="2023-01-28T08:47:53.282" v="20228" actId="1076"/>
          <ac:picMkLst>
            <pc:docMk/>
            <pc:sldMk cId="3477522753" sldId="694"/>
            <ac:picMk id="4" creationId="{2CDE4F6D-59B3-E609-08E4-EE107BAA2E5B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03:20.763" v="20882" actId="5793"/>
        <pc:sldMkLst>
          <pc:docMk/>
          <pc:sldMk cId="3039662996" sldId="695"/>
        </pc:sldMkLst>
        <pc:spChg chg="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03:20.763" v="20882" actId="5793"/>
          <ac:spMkLst>
            <pc:docMk/>
            <pc:sldMk cId="3039662996" sldId="695"/>
            <ac:spMk id="5" creationId="{E6B4DA08-1C2E-00A3-E9D2-E8BC11BD6A19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7" creationId="{724D1420-C43C-C276-2CBB-4FFC09BBCA22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8" creationId="{5D5D21DF-662E-6819-795A-5724467CC2A5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9" creationId="{1CEBCEE4-00CB-9E26-23AC-CE7D5869CE1B}"/>
          </ac:spMkLst>
        </pc:spChg>
        <pc:spChg chg="add del mod ord">
          <ac:chgData name="Matthieu De Mari" userId="dfb708c9-d8dc-439f-9a3b-c772bf4a311c" providerId="ADAL" clId="{1FE71F4D-2AFD-4838-AD3C-62D890D2AB41}" dt="2023-01-28T08:50:29.094" v="20625" actId="478"/>
          <ac:spMkLst>
            <pc:docMk/>
            <pc:sldMk cId="3039662996" sldId="695"/>
            <ac:spMk id="10" creationId="{AA332208-A61D-23DB-606D-7B828FB4B6ED}"/>
          </ac:spMkLst>
        </pc:spChg>
        <pc:picChg chg="del">
          <ac:chgData name="Matthieu De Mari" userId="dfb708c9-d8dc-439f-9a3b-c772bf4a311c" providerId="ADAL" clId="{1FE71F4D-2AFD-4838-AD3C-62D890D2AB41}" dt="2023-01-28T08:49:06.355" v="20385" actId="478"/>
          <ac:picMkLst>
            <pc:docMk/>
            <pc:sldMk cId="3039662996" sldId="695"/>
            <ac:picMk id="4" creationId="{2CDE4F6D-59B3-E609-08E4-EE107BAA2E5B}"/>
          </ac:picMkLst>
        </pc:picChg>
        <pc:picChg chg="add mod">
          <ac:chgData name="Matthieu De Mari" userId="dfb708c9-d8dc-439f-9a3b-c772bf4a311c" providerId="ADAL" clId="{1FE71F4D-2AFD-4838-AD3C-62D890D2AB41}" dt="2023-01-28T08:50:30.404" v="20626" actId="1076"/>
          <ac:picMkLst>
            <pc:docMk/>
            <pc:sldMk cId="3039662996" sldId="695"/>
            <ac:picMk id="6" creationId="{92F992B1-A965-EEC7-C580-5FBF6AB3A4D6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12:10.138" v="20889" actId="20577"/>
        <pc:sldMkLst>
          <pc:docMk/>
          <pc:sldMk cId="2185010345" sldId="696"/>
        </pc:sldMkLst>
        <pc:spChg chg="mod ord">
          <ac:chgData name="Matthieu De Mari" userId="dfb708c9-d8dc-439f-9a3b-c772bf4a311c" providerId="ADAL" clId="{1FE71F4D-2AFD-4838-AD3C-62D890D2AB41}" dt="2023-01-28T08:52:21.229" v="20750" actId="700"/>
          <ac:spMkLst>
            <pc:docMk/>
            <pc:sldMk cId="2185010345" sldId="696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12:10.138" v="20889" actId="20577"/>
          <ac:spMkLst>
            <pc:docMk/>
            <pc:sldMk cId="2185010345" sldId="696"/>
            <ac:spMk id="5" creationId="{E6B4DA08-1C2E-00A3-E9D2-E8BC11BD6A19}"/>
          </ac:spMkLst>
        </pc:spChg>
        <pc:picChg chg="add del mod">
          <ac:chgData name="Matthieu De Mari" userId="dfb708c9-d8dc-439f-9a3b-c772bf4a311c" providerId="ADAL" clId="{1FE71F4D-2AFD-4838-AD3C-62D890D2AB41}" dt="2023-01-28T08:53:42.547" v="20827" actId="478"/>
          <ac:picMkLst>
            <pc:docMk/>
            <pc:sldMk cId="2185010345" sldId="696"/>
            <ac:picMk id="4" creationId="{88C6DCA1-720B-F24A-C90C-F9AA6C533F57}"/>
          </ac:picMkLst>
        </pc:picChg>
        <pc:picChg chg="del">
          <ac:chgData name="Matthieu De Mari" userId="dfb708c9-d8dc-439f-9a3b-c772bf4a311c" providerId="ADAL" clId="{1FE71F4D-2AFD-4838-AD3C-62D890D2AB41}" dt="2023-01-28T08:52:05.389" v="20679" actId="478"/>
          <ac:picMkLst>
            <pc:docMk/>
            <pc:sldMk cId="2185010345" sldId="696"/>
            <ac:picMk id="6" creationId="{92F992B1-A965-EEC7-C580-5FBF6AB3A4D6}"/>
          </ac:picMkLst>
        </pc:picChg>
        <pc:picChg chg="add mod">
          <ac:chgData name="Matthieu De Mari" userId="dfb708c9-d8dc-439f-9a3b-c772bf4a311c" providerId="ADAL" clId="{1FE71F4D-2AFD-4838-AD3C-62D890D2AB41}" dt="2023-01-28T08:53:50.723" v="20832" actId="1076"/>
          <ac:picMkLst>
            <pc:docMk/>
            <pc:sldMk cId="2185010345" sldId="696"/>
            <ac:picMk id="8" creationId="{4A17E839-DD69-4588-DB4D-E739E5F5051B}"/>
          </ac:picMkLst>
        </pc:picChg>
      </pc:sldChg>
      <pc:sldChg chg="modSp new mod">
        <pc:chgData name="Matthieu De Mari" userId="dfb708c9-d8dc-439f-9a3b-c772bf4a311c" providerId="ADAL" clId="{1FE71F4D-2AFD-4838-AD3C-62D890D2AB41}" dt="2023-01-28T09:41:51.396" v="21181" actId="20577"/>
        <pc:sldMkLst>
          <pc:docMk/>
          <pc:sldMk cId="1048734105" sldId="697"/>
        </pc:sldMkLst>
        <pc:spChg chg="mod">
          <ac:chgData name="Matthieu De Mari" userId="dfb708c9-d8dc-439f-9a3b-c772bf4a311c" providerId="ADAL" clId="{1FE71F4D-2AFD-4838-AD3C-62D890D2AB41}" dt="2023-01-28T09:37:01.402" v="20928" actId="20577"/>
          <ac:spMkLst>
            <pc:docMk/>
            <pc:sldMk cId="1048734105" sldId="697"/>
            <ac:spMk id="2" creationId="{F13B4B41-A564-2B18-4150-A0D0E8E57A30}"/>
          </ac:spMkLst>
        </pc:spChg>
        <pc:spChg chg="mod">
          <ac:chgData name="Matthieu De Mari" userId="dfb708c9-d8dc-439f-9a3b-c772bf4a311c" providerId="ADAL" clId="{1FE71F4D-2AFD-4838-AD3C-62D890D2AB41}" dt="2023-01-28T09:41:51.396" v="21181" actId="20577"/>
          <ac:spMkLst>
            <pc:docMk/>
            <pc:sldMk cId="1048734105" sldId="697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31T01:13:45.997" v="24807" actId="255"/>
        <pc:sldMkLst>
          <pc:docMk/>
          <pc:sldMk cId="1974998153" sldId="698"/>
        </pc:sldMkLst>
        <pc:spChg chg="mod">
          <ac:chgData name="Matthieu De Mari" userId="dfb708c9-d8dc-439f-9a3b-c772bf4a311c" providerId="ADAL" clId="{1FE71F4D-2AFD-4838-AD3C-62D890D2AB41}" dt="2023-01-31T01:13:45.997" v="24807" actId="255"/>
          <ac:spMkLst>
            <pc:docMk/>
            <pc:sldMk cId="1974998153" sldId="698"/>
            <ac:spMk id="3" creationId="{89621934-46F7-A751-6294-3A08B84E863E}"/>
          </ac:spMkLst>
        </pc:spChg>
      </pc:sldChg>
      <pc:sldChg chg="modSp add del mod">
        <pc:chgData name="Matthieu De Mari" userId="dfb708c9-d8dc-439f-9a3b-c772bf4a311c" providerId="ADAL" clId="{1FE71F4D-2AFD-4838-AD3C-62D890D2AB41}" dt="2023-01-28T09:45:46.909" v="21544" actId="47"/>
        <pc:sldMkLst>
          <pc:docMk/>
          <pc:sldMk cId="193417457" sldId="699"/>
        </pc:sldMkLst>
        <pc:spChg chg="mod">
          <ac:chgData name="Matthieu De Mari" userId="dfb708c9-d8dc-439f-9a3b-c772bf4a311c" providerId="ADAL" clId="{1FE71F4D-2AFD-4838-AD3C-62D890D2AB41}" dt="2023-01-28T09:44:03.203" v="21333" actId="27636"/>
          <ac:spMkLst>
            <pc:docMk/>
            <pc:sldMk cId="193417457" sldId="699"/>
            <ac:spMk id="3" creationId="{89621934-46F7-A751-6294-3A08B84E863E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9:43:10.214" v="21256" actId="1076"/>
        <pc:sldMkLst>
          <pc:docMk/>
          <pc:sldMk cId="4280828406" sldId="700"/>
        </pc:sldMkLst>
        <pc:spChg chg="mod">
          <ac:chgData name="Matthieu De Mari" userId="dfb708c9-d8dc-439f-9a3b-c772bf4a311c" providerId="ADAL" clId="{1FE71F4D-2AFD-4838-AD3C-62D890D2AB41}" dt="2023-01-28T09:43:07.303" v="21255" actId="20577"/>
          <ac:spMkLst>
            <pc:docMk/>
            <pc:sldMk cId="4280828406" sldId="700"/>
            <ac:spMk id="3" creationId="{89621934-46F7-A751-6294-3A08B84E863E}"/>
          </ac:spMkLst>
        </pc:spChg>
        <pc:picChg chg="add mod">
          <ac:chgData name="Matthieu De Mari" userId="dfb708c9-d8dc-439f-9a3b-c772bf4a311c" providerId="ADAL" clId="{1FE71F4D-2AFD-4838-AD3C-62D890D2AB41}" dt="2023-01-28T09:43:10.214" v="21256" actId="1076"/>
          <ac:picMkLst>
            <pc:docMk/>
            <pc:sldMk cId="4280828406" sldId="700"/>
            <ac:picMk id="5" creationId="{86F50261-012F-0C4C-0D5B-8CFFAC2BB76E}"/>
          </ac:picMkLst>
        </pc:picChg>
      </pc:sldChg>
      <pc:sldChg chg="modSp add mod">
        <pc:chgData name="Matthieu De Mari" userId="dfb708c9-d8dc-439f-9a3b-c772bf4a311c" providerId="ADAL" clId="{1FE71F4D-2AFD-4838-AD3C-62D890D2AB41}" dt="2023-01-31T01:15:09.797" v="24909" actId="20577"/>
        <pc:sldMkLst>
          <pc:docMk/>
          <pc:sldMk cId="2900435530" sldId="701"/>
        </pc:sldMkLst>
        <pc:spChg chg="mod">
          <ac:chgData name="Matthieu De Mari" userId="dfb708c9-d8dc-439f-9a3b-c772bf4a311c" providerId="ADAL" clId="{1FE71F4D-2AFD-4838-AD3C-62D890D2AB41}" dt="2023-01-31T01:15:09.797" v="24909" actId="20577"/>
          <ac:spMkLst>
            <pc:docMk/>
            <pc:sldMk cId="2900435530" sldId="701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31T01:15:27.841" v="24912" actId="20577"/>
        <pc:sldMkLst>
          <pc:docMk/>
          <pc:sldMk cId="760391290" sldId="702"/>
        </pc:sldMkLst>
        <pc:spChg chg="mod">
          <ac:chgData name="Matthieu De Mari" userId="dfb708c9-d8dc-439f-9a3b-c772bf4a311c" providerId="ADAL" clId="{1FE71F4D-2AFD-4838-AD3C-62D890D2AB41}" dt="2023-01-31T01:15:27.841" v="24912" actId="20577"/>
          <ac:spMkLst>
            <pc:docMk/>
            <pc:sldMk cId="760391290" sldId="702"/>
            <ac:spMk id="3" creationId="{89621934-46F7-A751-6294-3A08B84E863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8T09:47:27.013" v="21572" actId="1076"/>
        <pc:sldMkLst>
          <pc:docMk/>
          <pc:sldMk cId="461197934" sldId="703"/>
        </pc:sldMkLst>
        <pc:spChg chg="del">
          <ac:chgData name="Matthieu De Mari" userId="dfb708c9-d8dc-439f-9a3b-c772bf4a311c" providerId="ADAL" clId="{1FE71F4D-2AFD-4838-AD3C-62D890D2AB41}" dt="2023-01-28T09:47:14.372" v="21566" actId="478"/>
          <ac:spMkLst>
            <pc:docMk/>
            <pc:sldMk cId="461197934" sldId="703"/>
            <ac:spMk id="3" creationId="{89621934-46F7-A751-6294-3A08B84E863E}"/>
          </ac:spMkLst>
        </pc:spChg>
        <pc:spChg chg="add del mod">
          <ac:chgData name="Matthieu De Mari" userId="dfb708c9-d8dc-439f-9a3b-c772bf4a311c" providerId="ADAL" clId="{1FE71F4D-2AFD-4838-AD3C-62D890D2AB41}" dt="2023-01-28T09:47:17.525" v="21567" actId="478"/>
          <ac:spMkLst>
            <pc:docMk/>
            <pc:sldMk cId="461197934" sldId="703"/>
            <ac:spMk id="5" creationId="{0F3EFD27-2BB7-1044-2F45-7B36AD8A59A9}"/>
          </ac:spMkLst>
        </pc:spChg>
        <pc:picChg chg="add mod">
          <ac:chgData name="Matthieu De Mari" userId="dfb708c9-d8dc-439f-9a3b-c772bf4a311c" providerId="ADAL" clId="{1FE71F4D-2AFD-4838-AD3C-62D890D2AB41}" dt="2023-01-28T09:47:27.013" v="21572" actId="1076"/>
          <ac:picMkLst>
            <pc:docMk/>
            <pc:sldMk cId="461197934" sldId="703"/>
            <ac:picMk id="7" creationId="{FCA99C8F-2D8C-D808-47C5-301DF456AAA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8T09:51:10.948" v="21635" actId="1076"/>
        <pc:sldMkLst>
          <pc:docMk/>
          <pc:sldMk cId="1199445996" sldId="704"/>
        </pc:sldMkLst>
        <pc:spChg chg="mod">
          <ac:chgData name="Matthieu De Mari" userId="dfb708c9-d8dc-439f-9a3b-c772bf4a311c" providerId="ADAL" clId="{1FE71F4D-2AFD-4838-AD3C-62D890D2AB41}" dt="2023-01-28T09:51:02.979" v="21631" actId="20577"/>
          <ac:spMkLst>
            <pc:docMk/>
            <pc:sldMk cId="1199445996" sldId="704"/>
            <ac:spMk id="2" creationId="{0557ECF0-2A56-9939-54BE-EC1B880E3905}"/>
          </ac:spMkLst>
        </pc:spChg>
        <pc:spChg chg="del">
          <ac:chgData name="Matthieu De Mari" userId="dfb708c9-d8dc-439f-9a3b-c772bf4a311c" providerId="ADAL" clId="{1FE71F4D-2AFD-4838-AD3C-62D890D2AB41}" dt="2023-01-28T09:51:05.387" v="21632" actId="478"/>
          <ac:spMkLst>
            <pc:docMk/>
            <pc:sldMk cId="1199445996" sldId="704"/>
            <ac:spMk id="3" creationId="{8ED58D50-36A7-6C3D-1DE8-59A31D412D67}"/>
          </ac:spMkLst>
        </pc:spChg>
        <pc:picChg chg="add mod">
          <ac:chgData name="Matthieu De Mari" userId="dfb708c9-d8dc-439f-9a3b-c772bf4a311c" providerId="ADAL" clId="{1FE71F4D-2AFD-4838-AD3C-62D890D2AB41}" dt="2023-01-28T09:51:10.948" v="21635" actId="1076"/>
          <ac:picMkLst>
            <pc:docMk/>
            <pc:sldMk cId="1199445996" sldId="704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5:59.734" v="24917" actId="14100"/>
        <pc:sldMkLst>
          <pc:docMk/>
          <pc:sldMk cId="3621017340" sldId="705"/>
        </pc:sldMkLst>
        <pc:spChg chg="mod">
          <ac:chgData name="Matthieu De Mari" userId="dfb708c9-d8dc-439f-9a3b-c772bf4a311c" providerId="ADAL" clId="{1FE71F4D-2AFD-4838-AD3C-62D890D2AB41}" dt="2023-01-31T01:15:59.734" v="24917" actId="14100"/>
          <ac:spMkLst>
            <pc:docMk/>
            <pc:sldMk cId="3621017340" sldId="705"/>
            <ac:spMk id="2" creationId="{0557ECF0-2A56-9939-54BE-EC1B880E3905}"/>
          </ac:spMkLst>
        </pc:spChg>
        <pc:picChg chg="add mod">
          <ac:chgData name="Matthieu De Mari" userId="dfb708c9-d8dc-439f-9a3b-c772bf4a311c" providerId="ADAL" clId="{1FE71F4D-2AFD-4838-AD3C-62D890D2AB41}" dt="2023-01-28T09:51:53.134" v="21707" actId="1076"/>
          <ac:picMkLst>
            <pc:docMk/>
            <pc:sldMk cId="3621017340" sldId="705"/>
            <ac:picMk id="4" creationId="{A4D323F2-8A59-261F-D2E8-51633769938A}"/>
          </ac:picMkLst>
        </pc:picChg>
        <pc:picChg chg="del">
          <ac:chgData name="Matthieu De Mari" userId="dfb708c9-d8dc-439f-9a3b-c772bf4a311c" providerId="ADAL" clId="{1FE71F4D-2AFD-4838-AD3C-62D890D2AB41}" dt="2023-01-28T09:51:15.864" v="21637" actId="478"/>
          <ac:picMkLst>
            <pc:docMk/>
            <pc:sldMk cId="3621017340" sldId="705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6:48.729" v="24951" actId="20577"/>
        <pc:sldMkLst>
          <pc:docMk/>
          <pc:sldMk cId="3364363566" sldId="706"/>
        </pc:sldMkLst>
        <pc:spChg chg="mod">
          <ac:chgData name="Matthieu De Mari" userId="dfb708c9-d8dc-439f-9a3b-c772bf4a311c" providerId="ADAL" clId="{1FE71F4D-2AFD-4838-AD3C-62D890D2AB41}" dt="2023-01-28T10:05:36.368" v="22488" actId="20577"/>
          <ac:spMkLst>
            <pc:docMk/>
            <pc:sldMk cId="3364363566" sldId="706"/>
            <ac:spMk id="2" creationId="{51CCEA2B-538F-66AB-DFA9-BC0E1EBE5785}"/>
          </ac:spMkLst>
        </pc:spChg>
        <pc:spChg chg="del">
          <ac:chgData name="Matthieu De Mari" userId="dfb708c9-d8dc-439f-9a3b-c772bf4a311c" providerId="ADAL" clId="{1FE71F4D-2AFD-4838-AD3C-62D890D2AB41}" dt="2023-01-28T09:59:59.270" v="22056" actId="478"/>
          <ac:spMkLst>
            <pc:docMk/>
            <pc:sldMk cId="3364363566" sldId="706"/>
            <ac:spMk id="3" creationId="{9414D856-CCB6-9C34-899E-47E2CC181A18}"/>
          </ac:spMkLst>
        </pc:spChg>
        <pc:spChg chg="del">
          <ac:chgData name="Matthieu De Mari" userId="dfb708c9-d8dc-439f-9a3b-c772bf4a311c" providerId="ADAL" clId="{1FE71F4D-2AFD-4838-AD3C-62D890D2AB41}" dt="2023-01-28T10:00:00.014" v="22057" actId="478"/>
          <ac:spMkLst>
            <pc:docMk/>
            <pc:sldMk cId="3364363566" sldId="706"/>
            <ac:spMk id="4" creationId="{2A14B826-76A1-4C74-2CF3-31C48D1B320E}"/>
          </ac:spMkLst>
        </pc:spChg>
        <pc:spChg chg="add del mod">
          <ac:chgData name="Matthieu De Mari" userId="dfb708c9-d8dc-439f-9a3b-c772bf4a311c" providerId="ADAL" clId="{1FE71F4D-2AFD-4838-AD3C-62D890D2AB41}" dt="2023-01-28T10:00:01.024" v="22058" actId="478"/>
          <ac:spMkLst>
            <pc:docMk/>
            <pc:sldMk cId="3364363566" sldId="706"/>
            <ac:spMk id="6" creationId="{B0F7F0D9-8B7F-FBF1-6645-5E3E843E8E52}"/>
          </ac:spMkLst>
        </pc:spChg>
        <pc:spChg chg="add del mod">
          <ac:chgData name="Matthieu De Mari" userId="dfb708c9-d8dc-439f-9a3b-c772bf4a311c" providerId="ADAL" clId="{1FE71F4D-2AFD-4838-AD3C-62D890D2AB41}" dt="2023-01-28T10:00:01.339" v="22059" actId="478"/>
          <ac:spMkLst>
            <pc:docMk/>
            <pc:sldMk cId="3364363566" sldId="706"/>
            <ac:spMk id="8" creationId="{ED45EA5D-5435-D439-B3C3-7F05944C7F41}"/>
          </ac:spMkLst>
        </pc:spChg>
        <pc:spChg chg="add mod">
          <ac:chgData name="Matthieu De Mari" userId="dfb708c9-d8dc-439f-9a3b-c772bf4a311c" providerId="ADAL" clId="{1FE71F4D-2AFD-4838-AD3C-62D890D2AB41}" dt="2023-01-31T01:16:48.729" v="24951" actId="20577"/>
          <ac:spMkLst>
            <pc:docMk/>
            <pc:sldMk cId="3364363566" sldId="706"/>
            <ac:spMk id="11" creationId="{3D31788E-1B71-0D0B-3D4C-4C51C9D65DCA}"/>
          </ac:spMkLst>
        </pc:spChg>
        <pc:spChg chg="add mod">
          <ac:chgData name="Matthieu De Mari" userId="dfb708c9-d8dc-439f-9a3b-c772bf4a311c" providerId="ADAL" clId="{1FE71F4D-2AFD-4838-AD3C-62D890D2AB41}" dt="2023-01-28T10:05:45.637" v="22531" actId="1036"/>
          <ac:spMkLst>
            <pc:docMk/>
            <pc:sldMk cId="3364363566" sldId="706"/>
            <ac:spMk id="12" creationId="{47E3949C-2F0C-1588-0CA7-59CDA6C0EC02}"/>
          </ac:spMkLst>
        </pc:spChg>
        <pc:spChg chg="add mod">
          <ac:chgData name="Matthieu De Mari" userId="dfb708c9-d8dc-439f-9a3b-c772bf4a311c" providerId="ADAL" clId="{1FE71F4D-2AFD-4838-AD3C-62D890D2AB41}" dt="2023-01-28T10:05:51.038" v="22565" actId="1036"/>
          <ac:spMkLst>
            <pc:docMk/>
            <pc:sldMk cId="3364363566" sldId="706"/>
            <ac:spMk id="13" creationId="{AA1CCDEF-05D4-3DE0-A3AE-255A2FA6F44C}"/>
          </ac:spMkLst>
        </pc:spChg>
        <pc:spChg chg="add mod">
          <ac:chgData name="Matthieu De Mari" userId="dfb708c9-d8dc-439f-9a3b-c772bf4a311c" providerId="ADAL" clId="{1FE71F4D-2AFD-4838-AD3C-62D890D2AB41}" dt="2023-01-28T10:02:35.866" v="22383" actId="693"/>
          <ac:spMkLst>
            <pc:docMk/>
            <pc:sldMk cId="3364363566" sldId="706"/>
            <ac:spMk id="14" creationId="{D79065EF-C45D-E2E7-C1BE-96FD8D189B69}"/>
          </ac:spMkLst>
        </pc:spChg>
        <pc:spChg chg="add mod">
          <ac:chgData name="Matthieu De Mari" userId="dfb708c9-d8dc-439f-9a3b-c772bf4a311c" providerId="ADAL" clId="{1FE71F4D-2AFD-4838-AD3C-62D890D2AB41}" dt="2023-01-28T10:03:25.607" v="22398" actId="14100"/>
          <ac:spMkLst>
            <pc:docMk/>
            <pc:sldMk cId="3364363566" sldId="706"/>
            <ac:spMk id="15" creationId="{E0C3F7F2-6509-968D-7A2D-45EF6CB6524B}"/>
          </ac:spMkLst>
        </pc:spChg>
        <pc:spChg chg="add mod">
          <ac:chgData name="Matthieu De Mari" userId="dfb708c9-d8dc-439f-9a3b-c772bf4a311c" providerId="ADAL" clId="{1FE71F4D-2AFD-4838-AD3C-62D890D2AB41}" dt="2023-01-28T10:03:35.024" v="22412" actId="1036"/>
          <ac:spMkLst>
            <pc:docMk/>
            <pc:sldMk cId="3364363566" sldId="706"/>
            <ac:spMk id="16" creationId="{E1F3F268-7E6F-8D73-96BE-D7EAB1F51298}"/>
          </ac:spMkLst>
        </pc:spChg>
        <pc:spChg chg="add mod">
          <ac:chgData name="Matthieu De Mari" userId="dfb708c9-d8dc-439f-9a3b-c772bf4a311c" providerId="ADAL" clId="{1FE71F4D-2AFD-4838-AD3C-62D890D2AB41}" dt="2023-01-28T10:03:42.768" v="22430" actId="1038"/>
          <ac:spMkLst>
            <pc:docMk/>
            <pc:sldMk cId="3364363566" sldId="706"/>
            <ac:spMk id="17" creationId="{A8D257D6-0945-EB9E-532A-BC900B613456}"/>
          </ac:spMkLst>
        </pc:spChg>
        <pc:spChg chg="add mod">
          <ac:chgData name="Matthieu De Mari" userId="dfb708c9-d8dc-439f-9a3b-c772bf4a311c" providerId="ADAL" clId="{1FE71F4D-2AFD-4838-AD3C-62D890D2AB41}" dt="2023-01-28T10:03:19.476" v="22396"/>
          <ac:spMkLst>
            <pc:docMk/>
            <pc:sldMk cId="3364363566" sldId="706"/>
            <ac:spMk id="18" creationId="{DA6CDEF7-265B-19C0-1D38-52B2A6A7E01E}"/>
          </ac:spMkLst>
        </pc:spChg>
        <pc:spChg chg="add mod">
          <ac:chgData name="Matthieu De Mari" userId="dfb708c9-d8dc-439f-9a3b-c772bf4a311c" providerId="ADAL" clId="{1FE71F4D-2AFD-4838-AD3C-62D890D2AB41}" dt="2023-01-28T10:03:59.256" v="22435" actId="1036"/>
          <ac:spMkLst>
            <pc:docMk/>
            <pc:sldMk cId="3364363566" sldId="706"/>
            <ac:spMk id="19" creationId="{3AF68576-F51F-80F6-A737-F8387A746DDB}"/>
          </ac:spMkLst>
        </pc:spChg>
        <pc:picChg chg="add mod">
          <ac:chgData name="Matthieu De Mari" userId="dfb708c9-d8dc-439f-9a3b-c772bf4a311c" providerId="ADAL" clId="{1FE71F4D-2AFD-4838-AD3C-62D890D2AB41}" dt="2023-01-28T10:00:23.683" v="22061" actId="1076"/>
          <ac:picMkLst>
            <pc:docMk/>
            <pc:sldMk cId="3364363566" sldId="706"/>
            <ac:picMk id="10" creationId="{9BBBD92E-53F1-023E-17E4-152F2A71E427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30T02:24:42.108" v="24628" actId="20577"/>
        <pc:sldMkLst>
          <pc:docMk/>
          <pc:sldMk cId="2839706738" sldId="707"/>
        </pc:sldMkLst>
        <pc:spChg chg="mod ord">
          <ac:chgData name="Matthieu De Mari" userId="dfb708c9-d8dc-439f-9a3b-c772bf4a311c" providerId="ADAL" clId="{1FE71F4D-2AFD-4838-AD3C-62D890D2AB41}" dt="2023-01-30T02:24:21.992" v="24600" actId="20577"/>
          <ac:spMkLst>
            <pc:docMk/>
            <pc:sldMk cId="2839706738" sldId="707"/>
            <ac:spMk id="2" creationId="{FAAC2759-F8AB-AA46-0AE4-72B27C6D4A10}"/>
          </ac:spMkLst>
        </pc:spChg>
        <pc:spChg chg="mod ord">
          <ac:chgData name="Matthieu De Mari" userId="dfb708c9-d8dc-439f-9a3b-c772bf4a311c" providerId="ADAL" clId="{1FE71F4D-2AFD-4838-AD3C-62D890D2AB41}" dt="2023-01-30T02:24:42.108" v="24628" actId="20577"/>
          <ac:spMkLst>
            <pc:docMk/>
            <pc:sldMk cId="2839706738" sldId="707"/>
            <ac:spMk id="3" creationId="{96FA9154-8357-5DC7-E5FE-55312619F8DE}"/>
          </ac:spMkLst>
        </pc:spChg>
        <pc:spChg chg="add del mod ord">
          <ac:chgData name="Matthieu De Mari" userId="dfb708c9-d8dc-439f-9a3b-c772bf4a311c" providerId="ADAL" clId="{1FE71F4D-2AFD-4838-AD3C-62D890D2AB41}" dt="2023-01-30T02:24:02.435" v="24589" actId="478"/>
          <ac:spMkLst>
            <pc:docMk/>
            <pc:sldMk cId="2839706738" sldId="707"/>
            <ac:spMk id="4" creationId="{084E9296-F60E-B933-3EB0-C3DB4E2B9515}"/>
          </ac:spMkLst>
        </pc:spChg>
        <pc:picChg chg="add mod">
          <ac:chgData name="Matthieu De Mari" userId="dfb708c9-d8dc-439f-9a3b-c772bf4a311c" providerId="ADAL" clId="{1FE71F4D-2AFD-4838-AD3C-62D890D2AB41}" dt="2023-01-30T02:24:08.216" v="24592" actId="14100"/>
          <ac:picMkLst>
            <pc:docMk/>
            <pc:sldMk cId="2839706738" sldId="707"/>
            <ac:picMk id="6" creationId="{05BEA049-9A5E-EF72-FEF9-BB9BD89E7A05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51.613" v="24418" actId="20577"/>
        <pc:sldMkLst>
          <pc:docMk/>
          <pc:sldMk cId="886300301" sldId="708"/>
        </pc:sldMkLst>
        <pc:spChg chg="mod">
          <ac:chgData name="Matthieu De Mari" userId="dfb708c9-d8dc-439f-9a3b-c772bf4a311c" providerId="ADAL" clId="{1FE71F4D-2AFD-4838-AD3C-62D890D2AB41}" dt="2023-01-30T01:49:35.752" v="23135" actId="20577"/>
          <ac:spMkLst>
            <pc:docMk/>
            <pc:sldMk cId="886300301" sldId="708"/>
            <ac:spMk id="2" creationId="{51CCEA2B-538F-66AB-DFA9-BC0E1EBE5785}"/>
          </ac:spMkLst>
        </pc:spChg>
        <pc:spChg chg="mod">
          <ac:chgData name="Matthieu De Mari" userId="dfb708c9-d8dc-439f-9a3b-c772bf4a311c" providerId="ADAL" clId="{1FE71F4D-2AFD-4838-AD3C-62D890D2AB41}" dt="2023-01-30T02:21:51.613" v="24418" actId="20577"/>
          <ac:spMkLst>
            <pc:docMk/>
            <pc:sldMk cId="886300301" sldId="708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1:57:24.579" v="23288" actId="20577"/>
          <ac:spMkLst>
            <pc:docMk/>
            <pc:sldMk cId="886300301" sldId="708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0T01:59:29.747" v="23447" actId="14100"/>
        <pc:sldMkLst>
          <pc:docMk/>
          <pc:sldMk cId="1193678850" sldId="709"/>
        </pc:sldMkLst>
        <pc:spChg chg="mod">
          <ac:chgData name="Matthieu De Mari" userId="dfb708c9-d8dc-439f-9a3b-c772bf4a311c" providerId="ADAL" clId="{1FE71F4D-2AFD-4838-AD3C-62D890D2AB41}" dt="2023-01-30T01:58:02.575" v="23308"/>
          <ac:spMkLst>
            <pc:docMk/>
            <pc:sldMk cId="1193678850" sldId="709"/>
            <ac:spMk id="2" creationId="{51CCEA2B-538F-66AB-DFA9-BC0E1EBE5785}"/>
          </ac:spMkLst>
        </pc:spChg>
        <pc:spChg chg="add mod">
          <ac:chgData name="Matthieu De Mari" userId="dfb708c9-d8dc-439f-9a3b-c772bf4a311c" providerId="ADAL" clId="{1FE71F4D-2AFD-4838-AD3C-62D890D2AB41}" dt="2023-01-30T01:59:29.747" v="23447" actId="14100"/>
          <ac:spMkLst>
            <pc:docMk/>
            <pc:sldMk cId="1193678850" sldId="709"/>
            <ac:spMk id="5" creationId="{2D9FA7AF-A96D-8F84-519F-66A100C4B18F}"/>
          </ac:spMkLst>
        </pc:spChg>
        <pc:spChg chg="del">
          <ac:chgData name="Matthieu De Mari" userId="dfb708c9-d8dc-439f-9a3b-c772bf4a311c" providerId="ADAL" clId="{1FE71F4D-2AFD-4838-AD3C-62D890D2AB41}" dt="2023-01-30T01:59:11.936" v="23443" actId="478"/>
          <ac:spMkLst>
            <pc:docMk/>
            <pc:sldMk cId="1193678850" sldId="709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0T01:59:11.007" v="23442" actId="478"/>
          <ac:spMkLst>
            <pc:docMk/>
            <pc:sldMk cId="1193678850" sldId="709"/>
            <ac:spMk id="12" creationId="{47E3949C-2F0C-1588-0CA7-59CDA6C0EC02}"/>
          </ac:spMkLst>
        </pc:spChg>
        <pc:spChg chg="mod">
          <ac:chgData name="Matthieu De Mari" userId="dfb708c9-d8dc-439f-9a3b-c772bf4a311c" providerId="ADAL" clId="{1FE71F4D-2AFD-4838-AD3C-62D890D2AB41}" dt="2023-01-30T01:59:15.726" v="23444" actId="1076"/>
          <ac:spMkLst>
            <pc:docMk/>
            <pc:sldMk cId="1193678850" sldId="709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0T01:58:26.762" v="23310" actId="478"/>
          <ac:spMkLst>
            <pc:docMk/>
            <pc:sldMk cId="1193678850" sldId="709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0T01:58:28.510" v="23312" actId="478"/>
          <ac:spMkLst>
            <pc:docMk/>
            <pc:sldMk cId="1193678850" sldId="709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0T01:58:29.659" v="23313" actId="478"/>
          <ac:spMkLst>
            <pc:docMk/>
            <pc:sldMk cId="1193678850" sldId="709"/>
            <ac:spMk id="16" creationId="{E1F3F268-7E6F-8D73-96BE-D7EAB1F51298}"/>
          </ac:spMkLst>
        </pc:spChg>
        <pc:spChg chg="mod">
          <ac:chgData name="Matthieu De Mari" userId="dfb708c9-d8dc-439f-9a3b-c772bf4a311c" providerId="ADAL" clId="{1FE71F4D-2AFD-4838-AD3C-62D890D2AB41}" dt="2023-01-30T01:58:43.890" v="23325" actId="14100"/>
          <ac:spMkLst>
            <pc:docMk/>
            <pc:sldMk cId="1193678850" sldId="709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0T01:58:27.812" v="23311" actId="478"/>
          <ac:spMkLst>
            <pc:docMk/>
            <pc:sldMk cId="1193678850" sldId="709"/>
            <ac:spMk id="19" creationId="{3AF68576-F51F-80F6-A737-F8387A746DDB}"/>
          </ac:spMkLst>
        </pc:spChg>
        <pc:picChg chg="add mod ord">
          <ac:chgData name="Matthieu De Mari" userId="dfb708c9-d8dc-439f-9a3b-c772bf4a311c" providerId="ADAL" clId="{1FE71F4D-2AFD-4838-AD3C-62D890D2AB41}" dt="2023-01-30T01:58:36.928" v="23323" actId="171"/>
          <ac:picMkLst>
            <pc:docMk/>
            <pc:sldMk cId="1193678850" sldId="709"/>
            <ac:picMk id="4" creationId="{DCA30239-32A8-ECCB-3934-0880E0EAEE2D}"/>
          </ac:picMkLst>
        </pc:picChg>
        <pc:picChg chg="del">
          <ac:chgData name="Matthieu De Mari" userId="dfb708c9-d8dc-439f-9a3b-c772bf4a311c" providerId="ADAL" clId="{1FE71F4D-2AFD-4838-AD3C-62D890D2AB41}" dt="2023-01-30T01:58:25.108" v="23309" actId="478"/>
          <ac:picMkLst>
            <pc:docMk/>
            <pc:sldMk cId="1193678850" sldId="709"/>
            <ac:picMk id="10" creationId="{9BBBD92E-53F1-023E-17E4-152F2A71E427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38.669" v="24403" actId="113"/>
        <pc:sldMkLst>
          <pc:docMk/>
          <pc:sldMk cId="2174010932" sldId="710"/>
        </pc:sldMkLst>
        <pc:spChg chg="mod">
          <ac:chgData name="Matthieu De Mari" userId="dfb708c9-d8dc-439f-9a3b-c772bf4a311c" providerId="ADAL" clId="{1FE71F4D-2AFD-4838-AD3C-62D890D2AB41}" dt="2023-01-30T02:01:14.676" v="23451" actId="20577"/>
          <ac:spMkLst>
            <pc:docMk/>
            <pc:sldMk cId="2174010932" sldId="710"/>
            <ac:spMk id="2" creationId="{51CCEA2B-538F-66AB-DFA9-BC0E1EBE5785}"/>
          </ac:spMkLst>
        </pc:spChg>
        <pc:spChg chg="mod">
          <ac:chgData name="Matthieu De Mari" userId="dfb708c9-d8dc-439f-9a3b-c772bf4a311c" providerId="ADAL" clId="{1FE71F4D-2AFD-4838-AD3C-62D890D2AB41}" dt="2023-01-30T02:21:38.669" v="24403" actId="113"/>
          <ac:spMkLst>
            <pc:docMk/>
            <pc:sldMk cId="2174010932" sldId="710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2:07:40.201" v="23871" actId="20577"/>
          <ac:spMkLst>
            <pc:docMk/>
            <pc:sldMk cId="2174010932" sldId="710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0T02:13:53.093" v="24272" actId="5793"/>
        <pc:sldMkLst>
          <pc:docMk/>
          <pc:sldMk cId="2852060684" sldId="711"/>
        </pc:sldMkLst>
        <pc:spChg chg="mod">
          <ac:chgData name="Matthieu De Mari" userId="dfb708c9-d8dc-439f-9a3b-c772bf4a311c" providerId="ADAL" clId="{1FE71F4D-2AFD-4838-AD3C-62D890D2AB41}" dt="2023-01-30T02:11:53.321" v="24115" actId="20577"/>
          <ac:spMkLst>
            <pc:docMk/>
            <pc:sldMk cId="2852060684" sldId="711"/>
            <ac:spMk id="2" creationId="{51CCEA2B-538F-66AB-DFA9-BC0E1EBE5785}"/>
          </ac:spMkLst>
        </pc:spChg>
        <pc:spChg chg="del mod">
          <ac:chgData name="Matthieu De Mari" userId="dfb708c9-d8dc-439f-9a3b-c772bf4a311c" providerId="ADAL" clId="{1FE71F4D-2AFD-4838-AD3C-62D890D2AB41}" dt="2023-01-30T02:12:02.903" v="24123" actId="478"/>
          <ac:spMkLst>
            <pc:docMk/>
            <pc:sldMk cId="2852060684" sldId="711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0T02:12:01.919" v="24121" actId="478"/>
          <ac:spMkLst>
            <pc:docMk/>
            <pc:sldMk cId="2852060684" sldId="711"/>
            <ac:spMk id="12" creationId="{47E3949C-2F0C-1588-0CA7-59CDA6C0EC02}"/>
          </ac:spMkLst>
        </pc:spChg>
        <pc:spChg chg="mod">
          <ac:chgData name="Matthieu De Mari" userId="dfb708c9-d8dc-439f-9a3b-c772bf4a311c" providerId="ADAL" clId="{1FE71F4D-2AFD-4838-AD3C-62D890D2AB41}" dt="2023-01-30T02:13:53.093" v="24272" actId="5793"/>
          <ac:spMkLst>
            <pc:docMk/>
            <pc:sldMk cId="2852060684" sldId="711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0T02:11:57.461" v="24117" actId="478"/>
          <ac:spMkLst>
            <pc:docMk/>
            <pc:sldMk cId="2852060684" sldId="711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0T02:12:00.300" v="24120" actId="478"/>
          <ac:spMkLst>
            <pc:docMk/>
            <pc:sldMk cId="2852060684" sldId="711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0T02:11:58.113" v="24118" actId="478"/>
          <ac:spMkLst>
            <pc:docMk/>
            <pc:sldMk cId="2852060684" sldId="711"/>
            <ac:spMk id="16" creationId="{E1F3F268-7E6F-8D73-96BE-D7EAB1F51298}"/>
          </ac:spMkLst>
        </pc:spChg>
        <pc:spChg chg="add del mod">
          <ac:chgData name="Matthieu De Mari" userId="dfb708c9-d8dc-439f-9a3b-c772bf4a311c" providerId="ADAL" clId="{1FE71F4D-2AFD-4838-AD3C-62D890D2AB41}" dt="2023-01-30T02:13:15.141" v="24139" actId="14100"/>
          <ac:spMkLst>
            <pc:docMk/>
            <pc:sldMk cId="2852060684" sldId="711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0T02:13:17.622" v="24140" actId="478"/>
          <ac:spMkLst>
            <pc:docMk/>
            <pc:sldMk cId="2852060684" sldId="711"/>
            <ac:spMk id="18" creationId="{DA6CDEF7-265B-19C0-1D38-52B2A6A7E01E}"/>
          </ac:spMkLst>
        </pc:spChg>
        <pc:spChg chg="del">
          <ac:chgData name="Matthieu De Mari" userId="dfb708c9-d8dc-439f-9a3b-c772bf4a311c" providerId="ADAL" clId="{1FE71F4D-2AFD-4838-AD3C-62D890D2AB41}" dt="2023-01-30T02:11:59.148" v="24119" actId="478"/>
          <ac:spMkLst>
            <pc:docMk/>
            <pc:sldMk cId="2852060684" sldId="711"/>
            <ac:spMk id="19" creationId="{3AF68576-F51F-80F6-A737-F8387A746DDB}"/>
          </ac:spMkLst>
        </pc:spChg>
        <pc:picChg chg="add del mod">
          <ac:chgData name="Matthieu De Mari" userId="dfb708c9-d8dc-439f-9a3b-c772bf4a311c" providerId="ADAL" clId="{1FE71F4D-2AFD-4838-AD3C-62D890D2AB41}" dt="2023-01-30T02:12:59.223" v="24129" actId="478"/>
          <ac:picMkLst>
            <pc:docMk/>
            <pc:sldMk cId="2852060684" sldId="711"/>
            <ac:picMk id="4" creationId="{0D3414C0-16E1-3BB8-CA13-2D1191717FD1}"/>
          </ac:picMkLst>
        </pc:picChg>
        <pc:picChg chg="add mod ord">
          <ac:chgData name="Matthieu De Mari" userId="dfb708c9-d8dc-439f-9a3b-c772bf4a311c" providerId="ADAL" clId="{1FE71F4D-2AFD-4838-AD3C-62D890D2AB41}" dt="2023-01-30T02:13:07.176" v="24137" actId="171"/>
          <ac:picMkLst>
            <pc:docMk/>
            <pc:sldMk cId="2852060684" sldId="711"/>
            <ac:picMk id="6" creationId="{E5F0148E-A3E9-EFC1-5DAA-E6560BEBFABE}"/>
          </ac:picMkLst>
        </pc:picChg>
        <pc:picChg chg="del">
          <ac:chgData name="Matthieu De Mari" userId="dfb708c9-d8dc-439f-9a3b-c772bf4a311c" providerId="ADAL" clId="{1FE71F4D-2AFD-4838-AD3C-62D890D2AB41}" dt="2023-01-30T02:11:55.995" v="24116" actId="478"/>
          <ac:picMkLst>
            <pc:docMk/>
            <pc:sldMk cId="2852060684" sldId="711"/>
            <ac:picMk id="10" creationId="{9BBBD92E-53F1-023E-17E4-152F2A71E427}"/>
          </ac:picMkLst>
        </pc:picChg>
      </pc:sldChg>
      <pc:sldChg chg="addSp modSp new mod ord modClrScheme chgLayout">
        <pc:chgData name="Matthieu De Mari" userId="dfb708c9-d8dc-439f-9a3b-c772bf4a311c" providerId="ADAL" clId="{1FE71F4D-2AFD-4838-AD3C-62D890D2AB41}" dt="2023-01-31T02:01:54.033" v="29538" actId="27636"/>
        <pc:sldMkLst>
          <pc:docMk/>
          <pc:sldMk cId="2506327505" sldId="712"/>
        </pc:sldMkLst>
        <pc:spChg chg="mod ord">
          <ac:chgData name="Matthieu De Mari" userId="dfb708c9-d8dc-439f-9a3b-c772bf4a311c" providerId="ADAL" clId="{1FE71F4D-2AFD-4838-AD3C-62D890D2AB41}" dt="2023-01-31T02:01:43.564" v="29527" actId="700"/>
          <ac:spMkLst>
            <pc:docMk/>
            <pc:sldMk cId="2506327505" sldId="712"/>
            <ac:spMk id="2" creationId="{2DB953A8-46C5-4F63-DA6B-594F80C97485}"/>
          </ac:spMkLst>
        </pc:spChg>
        <pc:spChg chg="mod ord">
          <ac:chgData name="Matthieu De Mari" userId="dfb708c9-d8dc-439f-9a3b-c772bf4a311c" providerId="ADAL" clId="{1FE71F4D-2AFD-4838-AD3C-62D890D2AB41}" dt="2023-01-31T02:01:54.033" v="29538" actId="27636"/>
          <ac:spMkLst>
            <pc:docMk/>
            <pc:sldMk cId="2506327505" sldId="712"/>
            <ac:spMk id="3" creationId="{972CAA94-66D4-3EA4-3029-12CF769C853C}"/>
          </ac:spMkLst>
        </pc:spChg>
        <pc:spChg chg="add mod ord">
          <ac:chgData name="Matthieu De Mari" userId="dfb708c9-d8dc-439f-9a3b-c772bf4a311c" providerId="ADAL" clId="{1FE71F4D-2AFD-4838-AD3C-62D890D2AB41}" dt="2023-01-31T02:01:54.032" v="29537" actId="27636"/>
          <ac:spMkLst>
            <pc:docMk/>
            <pc:sldMk cId="2506327505" sldId="712"/>
            <ac:spMk id="4" creationId="{88295A20-C382-71BD-8D44-A94FF0C7053B}"/>
          </ac:spMkLst>
        </pc:spChg>
      </pc:sldChg>
      <pc:sldChg chg="add del">
        <pc:chgData name="Matthieu De Mari" userId="dfb708c9-d8dc-439f-9a3b-c772bf4a311c" providerId="ADAL" clId="{1FE71F4D-2AFD-4838-AD3C-62D890D2AB41}" dt="2023-01-30T01:35:40.188" v="22962" actId="47"/>
        <pc:sldMkLst>
          <pc:docMk/>
          <pc:sldMk cId="889471383" sldId="713"/>
        </pc:sldMkLst>
      </pc:sldChg>
      <pc:sldChg chg="addSp modSp add mod">
        <pc:chgData name="Matthieu De Mari" userId="dfb708c9-d8dc-439f-9a3b-c772bf4a311c" providerId="ADAL" clId="{1FE71F4D-2AFD-4838-AD3C-62D890D2AB41}" dt="2023-01-30T01:40:15.827" v="23029" actId="20577"/>
        <pc:sldMkLst>
          <pc:docMk/>
          <pc:sldMk cId="3738069086" sldId="713"/>
        </pc:sldMkLst>
        <pc:graphicFrameChg chg="mod">
          <ac:chgData name="Matthieu De Mari" userId="dfb708c9-d8dc-439f-9a3b-c772bf4a311c" providerId="ADAL" clId="{1FE71F4D-2AFD-4838-AD3C-62D890D2AB41}" dt="2023-01-30T01:40:15.827" v="23029" actId="20577"/>
          <ac:graphicFrameMkLst>
            <pc:docMk/>
            <pc:sldMk cId="3738069086" sldId="713"/>
            <ac:graphicFrameMk id="3" creationId="{361F7F4C-0DFE-4A7B-8B61-D7E14EB97B23}"/>
          </ac:graphicFrameMkLst>
        </pc:graphicFrameChg>
        <pc:cxnChg chg="add mod">
          <ac:chgData name="Matthieu De Mari" userId="dfb708c9-d8dc-439f-9a3b-c772bf4a311c" providerId="ADAL" clId="{1FE71F4D-2AFD-4838-AD3C-62D890D2AB41}" dt="2023-01-30T01:39:22.057" v="23005" actId="1582"/>
          <ac:cxnSpMkLst>
            <pc:docMk/>
            <pc:sldMk cId="3738069086" sldId="713"/>
            <ac:cxnSpMk id="5" creationId="{71F9FA84-31D6-1C08-4BE6-CEC3E1CABE23}"/>
          </ac:cxnSpMkLst>
        </pc:cxnChg>
        <pc:cxnChg chg="add mod">
          <ac:chgData name="Matthieu De Mari" userId="dfb708c9-d8dc-439f-9a3b-c772bf4a311c" providerId="ADAL" clId="{1FE71F4D-2AFD-4838-AD3C-62D890D2AB41}" dt="2023-01-30T01:39:29.454" v="23007" actId="1076"/>
          <ac:cxnSpMkLst>
            <pc:docMk/>
            <pc:sldMk cId="3738069086" sldId="713"/>
            <ac:cxnSpMk id="6" creationId="{3E549BA0-8559-98D6-849D-AB55780B9C62}"/>
          </ac:cxnSpMkLst>
        </pc:cxnChg>
        <pc:cxnChg chg="add mod">
          <ac:chgData name="Matthieu De Mari" userId="dfb708c9-d8dc-439f-9a3b-c772bf4a311c" providerId="ADAL" clId="{1FE71F4D-2AFD-4838-AD3C-62D890D2AB41}" dt="2023-01-30T01:39:33.381" v="23009" actId="1076"/>
          <ac:cxnSpMkLst>
            <pc:docMk/>
            <pc:sldMk cId="3738069086" sldId="713"/>
            <ac:cxnSpMk id="7" creationId="{92117E9D-CABD-7266-89A7-DFF74170CB21}"/>
          </ac:cxnSpMkLst>
        </pc:cxnChg>
        <pc:cxnChg chg="add mod">
          <ac:chgData name="Matthieu De Mari" userId="dfb708c9-d8dc-439f-9a3b-c772bf4a311c" providerId="ADAL" clId="{1FE71F4D-2AFD-4838-AD3C-62D890D2AB41}" dt="2023-01-30T01:39:37.124" v="23011" actId="1076"/>
          <ac:cxnSpMkLst>
            <pc:docMk/>
            <pc:sldMk cId="3738069086" sldId="713"/>
            <ac:cxnSpMk id="8" creationId="{07379346-9FA6-A5FF-CF9A-3986BF1FC0AA}"/>
          </ac:cxnSpMkLst>
        </pc:cxnChg>
        <pc:cxnChg chg="add mod">
          <ac:chgData name="Matthieu De Mari" userId="dfb708c9-d8dc-439f-9a3b-c772bf4a311c" providerId="ADAL" clId="{1FE71F4D-2AFD-4838-AD3C-62D890D2AB41}" dt="2023-01-30T01:39:43.301" v="23013" actId="1076"/>
          <ac:cxnSpMkLst>
            <pc:docMk/>
            <pc:sldMk cId="3738069086" sldId="713"/>
            <ac:cxnSpMk id="9" creationId="{C144772C-6B37-C844-33E2-BD62B705640E}"/>
          </ac:cxnSpMkLst>
        </pc:cxnChg>
      </pc:sldChg>
      <pc:sldChg chg="modSp add mod">
        <pc:chgData name="Matthieu De Mari" userId="dfb708c9-d8dc-439f-9a3b-c772bf4a311c" providerId="ADAL" clId="{1FE71F4D-2AFD-4838-AD3C-62D890D2AB41}" dt="2023-01-30T02:21:55.574" v="24419"/>
        <pc:sldMkLst>
          <pc:docMk/>
          <pc:sldMk cId="3349250659" sldId="714"/>
        </pc:sldMkLst>
        <pc:spChg chg="mod">
          <ac:chgData name="Matthieu De Mari" userId="dfb708c9-d8dc-439f-9a3b-c772bf4a311c" providerId="ADAL" clId="{1FE71F4D-2AFD-4838-AD3C-62D890D2AB41}" dt="2023-01-30T02:21:55.574" v="24419"/>
          <ac:spMkLst>
            <pc:docMk/>
            <pc:sldMk cId="3349250659" sldId="714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1:57:52.793" v="23307" actId="20577"/>
          <ac:spMkLst>
            <pc:docMk/>
            <pc:sldMk cId="3349250659" sldId="714"/>
            <ac:spMk id="4" creationId="{2A14B826-76A1-4C74-2CF3-31C48D1B320E}"/>
          </ac:spMkLst>
        </pc:spChg>
      </pc:sldChg>
      <pc:sldChg chg="modSp add mod">
        <pc:chgData name="Matthieu De Mari" userId="dfb708c9-d8dc-439f-9a3b-c772bf4a311c" providerId="ADAL" clId="{1FE71F4D-2AFD-4838-AD3C-62D890D2AB41}" dt="2023-01-30T02:21:42.223" v="24404"/>
        <pc:sldMkLst>
          <pc:docMk/>
          <pc:sldMk cId="1608300019" sldId="715"/>
        </pc:sldMkLst>
        <pc:spChg chg="mod">
          <ac:chgData name="Matthieu De Mari" userId="dfb708c9-d8dc-439f-9a3b-c772bf4a311c" providerId="ADAL" clId="{1FE71F4D-2AFD-4838-AD3C-62D890D2AB41}" dt="2023-01-30T02:21:42.223" v="24404"/>
          <ac:spMkLst>
            <pc:docMk/>
            <pc:sldMk cId="1608300019" sldId="715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2:11:45.775" v="24111" actId="20577"/>
          <ac:spMkLst>
            <pc:docMk/>
            <pc:sldMk cId="1608300019" sldId="715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18:56.801" v="24989" actId="20577"/>
        <pc:sldMkLst>
          <pc:docMk/>
          <pc:sldMk cId="4114755130" sldId="716"/>
        </pc:sldMkLst>
        <pc:spChg chg="mod">
          <ac:chgData name="Matthieu De Mari" userId="dfb708c9-d8dc-439f-9a3b-c772bf4a311c" providerId="ADAL" clId="{1FE71F4D-2AFD-4838-AD3C-62D890D2AB41}" dt="2023-01-31T01:18:56.801" v="24989" actId="20577"/>
          <ac:spMkLst>
            <pc:docMk/>
            <pc:sldMk cId="4114755130" sldId="716"/>
            <ac:spMk id="2" creationId="{CA70D8F5-BFAC-79E0-DA30-6EC3AF8D8027}"/>
          </ac:spMkLst>
        </pc:spChg>
        <pc:picChg chg="del">
          <ac:chgData name="Matthieu De Mari" userId="dfb708c9-d8dc-439f-9a3b-c772bf4a311c" providerId="ADAL" clId="{1FE71F4D-2AFD-4838-AD3C-62D890D2AB41}" dt="2023-01-30T02:16:42.384" v="24277" actId="478"/>
          <ac:picMkLst>
            <pc:docMk/>
            <pc:sldMk cId="4114755130" sldId="716"/>
            <ac:picMk id="4" creationId="{09D52421-3700-A878-249F-9DA49F4B79D9}"/>
          </ac:picMkLst>
        </pc:picChg>
        <pc:picChg chg="add mod">
          <ac:chgData name="Matthieu De Mari" userId="dfb708c9-d8dc-439f-9a3b-c772bf4a311c" providerId="ADAL" clId="{1FE71F4D-2AFD-4838-AD3C-62D890D2AB41}" dt="2023-01-30T02:16:47.615" v="24280" actId="1076"/>
          <ac:picMkLst>
            <pc:docMk/>
            <pc:sldMk cId="4114755130" sldId="716"/>
            <ac:picMk id="5" creationId="{793BF6F7-D370-1DB8-5C33-A9914495DE32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25.321" v="24399" actId="20577"/>
        <pc:sldMkLst>
          <pc:docMk/>
          <pc:sldMk cId="1303367200" sldId="717"/>
        </pc:sldMkLst>
        <pc:spChg chg="mod">
          <ac:chgData name="Matthieu De Mari" userId="dfb708c9-d8dc-439f-9a3b-c772bf4a311c" providerId="ADAL" clId="{1FE71F4D-2AFD-4838-AD3C-62D890D2AB41}" dt="2023-01-30T02:21:25.321" v="24399" actId="20577"/>
          <ac:spMkLst>
            <pc:docMk/>
            <pc:sldMk cId="1303367200" sldId="717"/>
            <ac:spMk id="3" creationId="{C71C8DD6-14D1-44DF-9843-EFEDF44E39A2}"/>
          </ac:spMkLst>
        </pc:spChg>
      </pc:sldChg>
      <pc:sldChg chg="delSp modSp add mod modClrScheme chgLayout">
        <pc:chgData name="Matthieu De Mari" userId="dfb708c9-d8dc-439f-9a3b-c772bf4a311c" providerId="ADAL" clId="{1FE71F4D-2AFD-4838-AD3C-62D890D2AB41}" dt="2023-01-30T02:26:49.950" v="24759" actId="20577"/>
        <pc:sldMkLst>
          <pc:docMk/>
          <pc:sldMk cId="407713358" sldId="718"/>
        </pc:sldMkLst>
        <pc:spChg chg="mod ord">
          <ac:chgData name="Matthieu De Mari" userId="dfb708c9-d8dc-439f-9a3b-c772bf4a311c" providerId="ADAL" clId="{1FE71F4D-2AFD-4838-AD3C-62D890D2AB41}" dt="2023-01-30T02:26:49.950" v="24759" actId="20577"/>
          <ac:spMkLst>
            <pc:docMk/>
            <pc:sldMk cId="407713358" sldId="718"/>
            <ac:spMk id="2" creationId="{FAAC2759-F8AB-AA46-0AE4-72B27C6D4A10}"/>
          </ac:spMkLst>
        </pc:spChg>
        <pc:spChg chg="mod ord">
          <ac:chgData name="Matthieu De Mari" userId="dfb708c9-d8dc-439f-9a3b-c772bf4a311c" providerId="ADAL" clId="{1FE71F4D-2AFD-4838-AD3C-62D890D2AB41}" dt="2023-01-30T02:26:45.103" v="24757" actId="113"/>
          <ac:spMkLst>
            <pc:docMk/>
            <pc:sldMk cId="407713358" sldId="718"/>
            <ac:spMk id="3" creationId="{96FA9154-8357-5DC7-E5FE-55312619F8DE}"/>
          </ac:spMkLst>
        </pc:spChg>
        <pc:picChg chg="del">
          <ac:chgData name="Matthieu De Mari" userId="dfb708c9-d8dc-439f-9a3b-c772bf4a311c" providerId="ADAL" clId="{1FE71F4D-2AFD-4838-AD3C-62D890D2AB41}" dt="2023-01-30T02:25:48.658" v="24635" actId="478"/>
          <ac:picMkLst>
            <pc:docMk/>
            <pc:sldMk cId="407713358" sldId="718"/>
            <ac:picMk id="6" creationId="{05BEA049-9A5E-EF72-FEF9-BB9BD89E7A05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7:52.623" v="24961" actId="1076"/>
        <pc:sldMkLst>
          <pc:docMk/>
          <pc:sldMk cId="2331283285" sldId="719"/>
        </pc:sldMkLst>
        <pc:spChg chg="del">
          <ac:chgData name="Matthieu De Mari" userId="dfb708c9-d8dc-439f-9a3b-c772bf4a311c" providerId="ADAL" clId="{1FE71F4D-2AFD-4838-AD3C-62D890D2AB41}" dt="2023-01-31T01:17:42.053" v="24953" actId="478"/>
          <ac:spMkLst>
            <pc:docMk/>
            <pc:sldMk cId="2331283285" sldId="719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1T01:17:43.383" v="24954" actId="478"/>
          <ac:spMkLst>
            <pc:docMk/>
            <pc:sldMk cId="2331283285" sldId="719"/>
            <ac:spMk id="12" creationId="{47E3949C-2F0C-1588-0CA7-59CDA6C0EC02}"/>
          </ac:spMkLst>
        </pc:spChg>
        <pc:spChg chg="del">
          <ac:chgData name="Matthieu De Mari" userId="dfb708c9-d8dc-439f-9a3b-c772bf4a311c" providerId="ADAL" clId="{1FE71F4D-2AFD-4838-AD3C-62D890D2AB41}" dt="2023-01-31T01:17:44.372" v="24955" actId="478"/>
          <ac:spMkLst>
            <pc:docMk/>
            <pc:sldMk cId="2331283285" sldId="719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1T01:17:48.040" v="24958" actId="478"/>
          <ac:spMkLst>
            <pc:docMk/>
            <pc:sldMk cId="2331283285" sldId="719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6" creationId="{E1F3F268-7E6F-8D73-96BE-D7EAB1F51298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8" creationId="{DA6CDEF7-265B-19C0-1D38-52B2A6A7E01E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9" creationId="{3AF68576-F51F-80F6-A737-F8387A746DDB}"/>
          </ac:spMkLst>
        </pc:spChg>
        <pc:picChg chg="add mod">
          <ac:chgData name="Matthieu De Mari" userId="dfb708c9-d8dc-439f-9a3b-c772bf4a311c" providerId="ADAL" clId="{1FE71F4D-2AFD-4838-AD3C-62D890D2AB41}" dt="2023-01-31T01:17:52.623" v="24961" actId="1076"/>
          <ac:picMkLst>
            <pc:docMk/>
            <pc:sldMk cId="2331283285" sldId="719"/>
            <ac:picMk id="4" creationId="{2120FCD2-89DF-E31C-3336-FD8BCBF89177}"/>
          </ac:picMkLst>
        </pc:picChg>
        <pc:picChg chg="del">
          <ac:chgData name="Matthieu De Mari" userId="dfb708c9-d8dc-439f-9a3b-c772bf4a311c" providerId="ADAL" clId="{1FE71F4D-2AFD-4838-AD3C-62D890D2AB41}" dt="2023-01-31T01:17:44.889" v="24956" actId="478"/>
          <ac:picMkLst>
            <pc:docMk/>
            <pc:sldMk cId="2331283285" sldId="719"/>
            <ac:picMk id="10" creationId="{9BBBD92E-53F1-023E-17E4-152F2A71E427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8:13.158" v="24972" actId="1076"/>
        <pc:sldMkLst>
          <pc:docMk/>
          <pc:sldMk cId="1144693485" sldId="720"/>
        </pc:sldMkLst>
        <pc:spChg chg="mod">
          <ac:chgData name="Matthieu De Mari" userId="dfb708c9-d8dc-439f-9a3b-c772bf4a311c" providerId="ADAL" clId="{1FE71F4D-2AFD-4838-AD3C-62D890D2AB41}" dt="2023-01-31T01:17:59.043" v="24969" actId="20577"/>
          <ac:spMkLst>
            <pc:docMk/>
            <pc:sldMk cId="1144693485" sldId="720"/>
            <ac:spMk id="2" creationId="{51CCEA2B-538F-66AB-DFA9-BC0E1EBE5785}"/>
          </ac:spMkLst>
        </pc:spChg>
        <pc:picChg chg="del">
          <ac:chgData name="Matthieu De Mari" userId="dfb708c9-d8dc-439f-9a3b-c772bf4a311c" providerId="ADAL" clId="{1FE71F4D-2AFD-4838-AD3C-62D890D2AB41}" dt="2023-01-31T01:18:00.932" v="24970" actId="478"/>
          <ac:picMkLst>
            <pc:docMk/>
            <pc:sldMk cId="1144693485" sldId="720"/>
            <ac:picMk id="4" creationId="{2120FCD2-89DF-E31C-3336-FD8BCBF89177}"/>
          </ac:picMkLst>
        </pc:picChg>
        <pc:picChg chg="add mod">
          <ac:chgData name="Matthieu De Mari" userId="dfb708c9-d8dc-439f-9a3b-c772bf4a311c" providerId="ADAL" clId="{1FE71F4D-2AFD-4838-AD3C-62D890D2AB41}" dt="2023-01-31T01:18:13.158" v="24972" actId="1076"/>
          <ac:picMkLst>
            <pc:docMk/>
            <pc:sldMk cId="1144693485" sldId="720"/>
            <ac:picMk id="5" creationId="{7B34DC4D-8966-AE61-D964-16D5115EFB4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31T01:18:45.639" v="24979" actId="1076"/>
        <pc:sldMkLst>
          <pc:docMk/>
          <pc:sldMk cId="1886976898" sldId="721"/>
        </pc:sldMkLst>
        <pc:spChg chg="del">
          <ac:chgData name="Matthieu De Mari" userId="dfb708c9-d8dc-439f-9a3b-c772bf4a311c" providerId="ADAL" clId="{1FE71F4D-2AFD-4838-AD3C-62D890D2AB41}" dt="2023-01-31T01:18:40.675" v="24976" actId="478"/>
          <ac:spMkLst>
            <pc:docMk/>
            <pc:sldMk cId="1886976898" sldId="721"/>
            <ac:spMk id="2" creationId="{0A6B876E-9996-CBA9-AA89-8AD5863E32E9}"/>
          </ac:spMkLst>
        </pc:spChg>
        <pc:spChg chg="del">
          <ac:chgData name="Matthieu De Mari" userId="dfb708c9-d8dc-439f-9a3b-c772bf4a311c" providerId="ADAL" clId="{1FE71F4D-2AFD-4838-AD3C-62D890D2AB41}" dt="2023-01-31T01:18:38.708" v="24974" actId="478"/>
          <ac:spMkLst>
            <pc:docMk/>
            <pc:sldMk cId="1886976898" sldId="721"/>
            <ac:spMk id="3" creationId="{97D6092E-FB92-3266-DF9D-5005D6ADE831}"/>
          </ac:spMkLst>
        </pc:spChg>
        <pc:spChg chg="del">
          <ac:chgData name="Matthieu De Mari" userId="dfb708c9-d8dc-439f-9a3b-c772bf4a311c" providerId="ADAL" clId="{1FE71F4D-2AFD-4838-AD3C-62D890D2AB41}" dt="2023-01-31T01:18:39.525" v="24975" actId="478"/>
          <ac:spMkLst>
            <pc:docMk/>
            <pc:sldMk cId="1886976898" sldId="721"/>
            <ac:spMk id="4" creationId="{8479F4AD-4DD1-52BC-5829-802826D633F8}"/>
          </ac:spMkLst>
        </pc:spChg>
        <pc:spChg chg="add mod">
          <ac:chgData name="Matthieu De Mari" userId="dfb708c9-d8dc-439f-9a3b-c772bf4a311c" providerId="ADAL" clId="{1FE71F4D-2AFD-4838-AD3C-62D890D2AB41}" dt="2023-01-31T01:18:44.063" v="24978"/>
          <ac:spMkLst>
            <pc:docMk/>
            <pc:sldMk cId="1886976898" sldId="721"/>
            <ac:spMk id="7" creationId="{09CD5181-7BD2-D610-545B-1FC9D59BCF01}"/>
          </ac:spMkLst>
        </pc:spChg>
        <pc:picChg chg="add mod">
          <ac:chgData name="Matthieu De Mari" userId="dfb708c9-d8dc-439f-9a3b-c772bf4a311c" providerId="ADAL" clId="{1FE71F4D-2AFD-4838-AD3C-62D890D2AB41}" dt="2023-01-31T01:18:45.639" v="24979" actId="1076"/>
          <ac:picMkLst>
            <pc:docMk/>
            <pc:sldMk cId="1886976898" sldId="721"/>
            <ac:picMk id="6" creationId="{AD0D0B42-FCBA-433F-9A22-2F00692A2F1E}"/>
          </ac:picMkLst>
        </pc:picChg>
      </pc:sldChg>
      <pc:sldChg chg="addSp modSp add mod modClrScheme chgLayout">
        <pc:chgData name="Matthieu De Mari" userId="dfb708c9-d8dc-439f-9a3b-c772bf4a311c" providerId="ADAL" clId="{1FE71F4D-2AFD-4838-AD3C-62D890D2AB41}" dt="2023-01-31T01:31:14.010" v="26420" actId="14100"/>
        <pc:sldMkLst>
          <pc:docMk/>
          <pc:sldMk cId="3843422896" sldId="722"/>
        </pc:sldMkLst>
        <pc:spChg chg="mod ord">
          <ac:chgData name="Matthieu De Mari" userId="dfb708c9-d8dc-439f-9a3b-c772bf4a311c" providerId="ADAL" clId="{1FE71F4D-2AFD-4838-AD3C-62D890D2AB41}" dt="2023-01-31T01:24:18.617" v="25729" actId="700"/>
          <ac:spMkLst>
            <pc:docMk/>
            <pc:sldMk cId="3843422896" sldId="722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25:56.676" v="25836" actId="20577"/>
          <ac:spMkLst>
            <pc:docMk/>
            <pc:sldMk cId="3843422896" sldId="722"/>
            <ac:spMk id="3" creationId="{B0AE152F-A5D2-2F32-A363-DA5CFD8B2E5F}"/>
          </ac:spMkLst>
        </pc:spChg>
        <pc:spChg chg="add mod ord">
          <ac:chgData name="Matthieu De Mari" userId="dfb708c9-d8dc-439f-9a3b-c772bf4a311c" providerId="ADAL" clId="{1FE71F4D-2AFD-4838-AD3C-62D890D2AB41}" dt="2023-01-31T01:31:14.010" v="26420" actId="14100"/>
          <ac:spMkLst>
            <pc:docMk/>
            <pc:sldMk cId="3843422896" sldId="722"/>
            <ac:spMk id="4" creationId="{9F7CD9D3-6C4B-94A6-906C-0AD70AEA03EE}"/>
          </ac:spMkLst>
        </pc:spChg>
        <pc:spChg chg="add mod">
          <ac:chgData name="Matthieu De Mari" userId="dfb708c9-d8dc-439f-9a3b-c772bf4a311c" providerId="ADAL" clId="{1FE71F4D-2AFD-4838-AD3C-62D890D2AB41}" dt="2023-01-31T01:31:08.775" v="26418" actId="1036"/>
          <ac:spMkLst>
            <pc:docMk/>
            <pc:sldMk cId="3843422896" sldId="722"/>
            <ac:spMk id="7" creationId="{985F05F4-3906-780A-7322-0C25864927BA}"/>
          </ac:spMkLst>
        </pc:spChg>
        <pc:spChg chg="add mod">
          <ac:chgData name="Matthieu De Mari" userId="dfb708c9-d8dc-439f-9a3b-c772bf4a311c" providerId="ADAL" clId="{1FE71F4D-2AFD-4838-AD3C-62D890D2AB41}" dt="2023-01-31T01:31:08.775" v="26418" actId="1036"/>
          <ac:spMkLst>
            <pc:docMk/>
            <pc:sldMk cId="3843422896" sldId="722"/>
            <ac:spMk id="8" creationId="{110939EC-20F1-C057-D4F7-0719A0627D7B}"/>
          </ac:spMkLst>
        </pc:spChg>
        <pc:cxnChg chg="add mod">
          <ac:chgData name="Matthieu De Mari" userId="dfb708c9-d8dc-439f-9a3b-c772bf4a311c" providerId="ADAL" clId="{1FE71F4D-2AFD-4838-AD3C-62D890D2AB41}" dt="2023-01-31T01:31:08.775" v="26418" actId="1036"/>
          <ac:cxnSpMkLst>
            <pc:docMk/>
            <pc:sldMk cId="3843422896" sldId="722"/>
            <ac:cxnSpMk id="6" creationId="{3F8FF7AF-0E2B-BCAB-107E-7853CBA15E6D}"/>
          </ac:cxnSpMkLst>
        </pc:cxnChg>
      </pc:sldChg>
      <pc:sldChg chg="addSp modSp add del mod modClrScheme chgLayout">
        <pc:chgData name="Matthieu De Mari" userId="dfb708c9-d8dc-439f-9a3b-c772bf4a311c" providerId="ADAL" clId="{1FE71F4D-2AFD-4838-AD3C-62D890D2AB41}" dt="2023-01-31T01:25:40.369" v="25793" actId="47"/>
        <pc:sldMkLst>
          <pc:docMk/>
          <pc:sldMk cId="912697737" sldId="723"/>
        </pc:sldMkLst>
        <pc:spChg chg="mod ord">
          <ac:chgData name="Matthieu De Mari" userId="dfb708c9-d8dc-439f-9a3b-c772bf4a311c" providerId="ADAL" clId="{1FE71F4D-2AFD-4838-AD3C-62D890D2AB41}" dt="2023-01-31T01:24:12.877" v="25723" actId="700"/>
          <ac:spMkLst>
            <pc:docMk/>
            <pc:sldMk cId="912697737" sldId="723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24:15.148" v="25728" actId="27636"/>
          <ac:spMkLst>
            <pc:docMk/>
            <pc:sldMk cId="912697737" sldId="723"/>
            <ac:spMk id="3" creationId="{B0AE152F-A5D2-2F32-A363-DA5CFD8B2E5F}"/>
          </ac:spMkLst>
        </pc:spChg>
        <pc:spChg chg="add mod ord">
          <ac:chgData name="Matthieu De Mari" userId="dfb708c9-d8dc-439f-9a3b-c772bf4a311c" providerId="ADAL" clId="{1FE71F4D-2AFD-4838-AD3C-62D890D2AB41}" dt="2023-01-31T01:24:15.147" v="25727" actId="27636"/>
          <ac:spMkLst>
            <pc:docMk/>
            <pc:sldMk cId="912697737" sldId="723"/>
            <ac:spMk id="4" creationId="{CE986BD3-5512-1D62-2523-A0BD4406C997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30:04.656" v="26336" actId="5793"/>
        <pc:sldMkLst>
          <pc:docMk/>
          <pc:sldMk cId="2377570908" sldId="724"/>
        </pc:sldMkLst>
        <pc:spChg chg="mod">
          <ac:chgData name="Matthieu De Mari" userId="dfb708c9-d8dc-439f-9a3b-c772bf4a311c" providerId="ADAL" clId="{1FE71F4D-2AFD-4838-AD3C-62D890D2AB41}" dt="2023-01-31T01:25:48.332" v="25820" actId="20577"/>
          <ac:spMkLst>
            <pc:docMk/>
            <pc:sldMk cId="2377570908" sldId="724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29:44.810" v="26318" actId="27636"/>
          <ac:spMkLst>
            <pc:docMk/>
            <pc:sldMk cId="2377570908" sldId="724"/>
            <ac:spMk id="3" creationId="{B0AE152F-A5D2-2F32-A363-DA5CFD8B2E5F}"/>
          </ac:spMkLst>
        </pc:spChg>
        <pc:spChg chg="mod">
          <ac:chgData name="Matthieu De Mari" userId="dfb708c9-d8dc-439f-9a3b-c772bf4a311c" providerId="ADAL" clId="{1FE71F4D-2AFD-4838-AD3C-62D890D2AB41}" dt="2023-01-31T01:30:04.656" v="26336" actId="5793"/>
          <ac:spMkLst>
            <pc:docMk/>
            <pc:sldMk cId="2377570908" sldId="724"/>
            <ac:spMk id="4" creationId="{9F7CD9D3-6C4B-94A6-906C-0AD70AEA03EE}"/>
          </ac:spMkLst>
        </pc:spChg>
        <pc:spChg chg="add mod">
          <ac:chgData name="Matthieu De Mari" userId="dfb708c9-d8dc-439f-9a3b-c772bf4a311c" providerId="ADAL" clId="{1FE71F4D-2AFD-4838-AD3C-62D890D2AB41}" dt="2023-01-31T01:29:59.405" v="26335" actId="1076"/>
          <ac:spMkLst>
            <pc:docMk/>
            <pc:sldMk cId="2377570908" sldId="724"/>
            <ac:spMk id="5" creationId="{94C7BFE9-F2F2-B754-9A29-6465EC4E7431}"/>
          </ac:spMkLst>
        </pc:spChg>
        <pc:spChg chg="mod">
          <ac:chgData name="Matthieu De Mari" userId="dfb708c9-d8dc-439f-9a3b-c772bf4a311c" providerId="ADAL" clId="{1FE71F4D-2AFD-4838-AD3C-62D890D2AB41}" dt="2023-01-31T01:29:55.157" v="26334" actId="14100"/>
          <ac:spMkLst>
            <pc:docMk/>
            <pc:sldMk cId="2377570908" sldId="724"/>
            <ac:spMk id="7" creationId="{985F05F4-3906-780A-7322-0C25864927BA}"/>
          </ac:spMkLst>
        </pc:spChg>
        <pc:spChg chg="del mod">
          <ac:chgData name="Matthieu De Mari" userId="dfb708c9-d8dc-439f-9a3b-c772bf4a311c" providerId="ADAL" clId="{1FE71F4D-2AFD-4838-AD3C-62D890D2AB41}" dt="2023-01-31T01:29:07.048" v="26241" actId="478"/>
          <ac:spMkLst>
            <pc:docMk/>
            <pc:sldMk cId="2377570908" sldId="724"/>
            <ac:spMk id="8" creationId="{110939EC-20F1-C057-D4F7-0719A0627D7B}"/>
          </ac:spMkLst>
        </pc:spChg>
        <pc:cxnChg chg="mod">
          <ac:chgData name="Matthieu De Mari" userId="dfb708c9-d8dc-439f-9a3b-c772bf4a311c" providerId="ADAL" clId="{1FE71F4D-2AFD-4838-AD3C-62D890D2AB41}" dt="2023-01-31T01:29:53.456" v="26333" actId="1076"/>
          <ac:cxnSpMkLst>
            <pc:docMk/>
            <pc:sldMk cId="2377570908" sldId="724"/>
            <ac:cxnSpMk id="6" creationId="{3F8FF7AF-0E2B-BCAB-107E-7853CBA15E6D}"/>
          </ac:cxnSpMkLst>
        </pc:cxnChg>
      </pc:sldChg>
      <pc:sldChg chg="addSp delSp modSp add mod modClrScheme chgLayout">
        <pc:chgData name="Matthieu De Mari" userId="dfb708c9-d8dc-439f-9a3b-c772bf4a311c" providerId="ADAL" clId="{1FE71F4D-2AFD-4838-AD3C-62D890D2AB41}" dt="2023-01-31T01:33:56.801" v="26692" actId="14100"/>
        <pc:sldMkLst>
          <pc:docMk/>
          <pc:sldMk cId="1528440173" sldId="725"/>
        </pc:sldMkLst>
        <pc:spChg chg="mod ord">
          <ac:chgData name="Matthieu De Mari" userId="dfb708c9-d8dc-439f-9a3b-c772bf4a311c" providerId="ADAL" clId="{1FE71F4D-2AFD-4838-AD3C-62D890D2AB41}" dt="2023-01-31T01:32:27.119" v="26488" actId="20577"/>
          <ac:spMkLst>
            <pc:docMk/>
            <pc:sldMk cId="1528440173" sldId="725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33:20.445" v="26682" actId="20577"/>
          <ac:spMkLst>
            <pc:docMk/>
            <pc:sldMk cId="1528440173" sldId="725"/>
            <ac:spMk id="3" creationId="{B0AE152F-A5D2-2F32-A363-DA5CFD8B2E5F}"/>
          </ac:spMkLst>
        </pc:spChg>
        <pc:spChg chg="del">
          <ac:chgData name="Matthieu De Mari" userId="dfb708c9-d8dc-439f-9a3b-c772bf4a311c" providerId="ADAL" clId="{1FE71F4D-2AFD-4838-AD3C-62D890D2AB41}" dt="2023-01-31T01:30:11.357" v="26338" actId="478"/>
          <ac:spMkLst>
            <pc:docMk/>
            <pc:sldMk cId="1528440173" sldId="725"/>
            <ac:spMk id="4" creationId="{9F7CD9D3-6C4B-94A6-906C-0AD70AEA03EE}"/>
          </ac:spMkLst>
        </pc:spChg>
        <pc:spChg chg="del">
          <ac:chgData name="Matthieu De Mari" userId="dfb708c9-d8dc-439f-9a3b-c772bf4a311c" providerId="ADAL" clId="{1FE71F4D-2AFD-4838-AD3C-62D890D2AB41}" dt="2023-01-31T01:30:13.674" v="26340" actId="478"/>
          <ac:spMkLst>
            <pc:docMk/>
            <pc:sldMk cId="1528440173" sldId="725"/>
            <ac:spMk id="5" creationId="{94C7BFE9-F2F2-B754-9A29-6465EC4E7431}"/>
          </ac:spMkLst>
        </pc:spChg>
        <pc:spChg chg="del">
          <ac:chgData name="Matthieu De Mari" userId="dfb708c9-d8dc-439f-9a3b-c772bf4a311c" providerId="ADAL" clId="{1FE71F4D-2AFD-4838-AD3C-62D890D2AB41}" dt="2023-01-31T01:30:15.269" v="26341" actId="478"/>
          <ac:spMkLst>
            <pc:docMk/>
            <pc:sldMk cId="1528440173" sldId="725"/>
            <ac:spMk id="7" creationId="{985F05F4-3906-780A-7322-0C25864927BA}"/>
          </ac:spMkLst>
        </pc:spChg>
        <pc:spChg chg="add del mod">
          <ac:chgData name="Matthieu De Mari" userId="dfb708c9-d8dc-439f-9a3b-c772bf4a311c" providerId="ADAL" clId="{1FE71F4D-2AFD-4838-AD3C-62D890D2AB41}" dt="2023-01-31T01:30:12.349" v="26339" actId="478"/>
          <ac:spMkLst>
            <pc:docMk/>
            <pc:sldMk cId="1528440173" sldId="725"/>
            <ac:spMk id="9" creationId="{B20032C7-1824-D04B-A073-0AAB8297B804}"/>
          </ac:spMkLst>
        </pc:spChg>
        <pc:spChg chg="add mod">
          <ac:chgData name="Matthieu De Mari" userId="dfb708c9-d8dc-439f-9a3b-c772bf4a311c" providerId="ADAL" clId="{1FE71F4D-2AFD-4838-AD3C-62D890D2AB41}" dt="2023-01-31T01:33:44.967" v="26687" actId="14100"/>
          <ac:spMkLst>
            <pc:docMk/>
            <pc:sldMk cId="1528440173" sldId="725"/>
            <ac:spMk id="12" creationId="{F707593F-467E-CADC-317F-563EB18D6C9F}"/>
          </ac:spMkLst>
        </pc:spChg>
        <pc:spChg chg="add mod">
          <ac:chgData name="Matthieu De Mari" userId="dfb708c9-d8dc-439f-9a3b-c772bf4a311c" providerId="ADAL" clId="{1FE71F4D-2AFD-4838-AD3C-62D890D2AB41}" dt="2023-01-31T01:33:56.801" v="26692" actId="14100"/>
          <ac:spMkLst>
            <pc:docMk/>
            <pc:sldMk cId="1528440173" sldId="725"/>
            <ac:spMk id="13" creationId="{AA52DC33-4EDE-1892-E960-3AB7D3DA672B}"/>
          </ac:spMkLst>
        </pc:spChg>
        <pc:picChg chg="add mod">
          <ac:chgData name="Matthieu De Mari" userId="dfb708c9-d8dc-439f-9a3b-c772bf4a311c" providerId="ADAL" clId="{1FE71F4D-2AFD-4838-AD3C-62D890D2AB41}" dt="2023-01-31T01:33:25.119" v="26684" actId="1076"/>
          <ac:picMkLst>
            <pc:docMk/>
            <pc:sldMk cId="1528440173" sldId="725"/>
            <ac:picMk id="11" creationId="{7A6996B0-8B63-4DA5-4985-91EDFA875049}"/>
          </ac:picMkLst>
        </pc:picChg>
        <pc:cxnChg chg="del">
          <ac:chgData name="Matthieu De Mari" userId="dfb708c9-d8dc-439f-9a3b-c772bf4a311c" providerId="ADAL" clId="{1FE71F4D-2AFD-4838-AD3C-62D890D2AB41}" dt="2023-01-31T01:30:13.674" v="26340" actId="478"/>
          <ac:cxnSpMkLst>
            <pc:docMk/>
            <pc:sldMk cId="1528440173" sldId="725"/>
            <ac:cxnSpMk id="6" creationId="{3F8FF7AF-0E2B-BCAB-107E-7853CBA15E6D}"/>
          </ac:cxnSpMkLst>
        </pc:cxnChg>
      </pc:sldChg>
      <pc:sldChg chg="addSp delSp modSp add mod modClrScheme chgLayout">
        <pc:chgData name="Matthieu De Mari" userId="dfb708c9-d8dc-439f-9a3b-c772bf4a311c" providerId="ADAL" clId="{1FE71F4D-2AFD-4838-AD3C-62D890D2AB41}" dt="2023-01-31T01:35:47.963" v="26880" actId="1076"/>
        <pc:sldMkLst>
          <pc:docMk/>
          <pc:sldMk cId="2673247620" sldId="726"/>
        </pc:sldMkLst>
        <pc:spChg chg="mod ord">
          <ac:chgData name="Matthieu De Mari" userId="dfb708c9-d8dc-439f-9a3b-c772bf4a311c" providerId="ADAL" clId="{1FE71F4D-2AFD-4838-AD3C-62D890D2AB41}" dt="2023-01-31T01:34:38.805" v="26700" actId="700"/>
          <ac:spMkLst>
            <pc:docMk/>
            <pc:sldMk cId="2673247620" sldId="726"/>
            <ac:spMk id="2" creationId="{28C45DD1-7D03-DF5A-B422-D9D0C471A438}"/>
          </ac:spMkLst>
        </pc:spChg>
        <pc:spChg chg="del">
          <ac:chgData name="Matthieu De Mari" userId="dfb708c9-d8dc-439f-9a3b-c772bf4a311c" providerId="ADAL" clId="{1FE71F4D-2AFD-4838-AD3C-62D890D2AB41}" dt="2023-01-31T01:34:14.741" v="26697" actId="478"/>
          <ac:spMkLst>
            <pc:docMk/>
            <pc:sldMk cId="2673247620" sldId="726"/>
            <ac:spMk id="3" creationId="{B0AE152F-A5D2-2F32-A363-DA5CFD8B2E5F}"/>
          </ac:spMkLst>
        </pc:spChg>
        <pc:spChg chg="add del mod">
          <ac:chgData name="Matthieu De Mari" userId="dfb708c9-d8dc-439f-9a3b-c772bf4a311c" providerId="ADAL" clId="{1FE71F4D-2AFD-4838-AD3C-62D890D2AB41}" dt="2023-01-31T01:34:15.282" v="26698" actId="478"/>
          <ac:spMkLst>
            <pc:docMk/>
            <pc:sldMk cId="2673247620" sldId="726"/>
            <ac:spMk id="5" creationId="{CBC82E65-77B2-E224-B278-C436FF4B7F82}"/>
          </ac:spMkLst>
        </pc:spChg>
        <pc:spChg chg="add del mod ord">
          <ac:chgData name="Matthieu De Mari" userId="dfb708c9-d8dc-439f-9a3b-c772bf4a311c" providerId="ADAL" clId="{1FE71F4D-2AFD-4838-AD3C-62D890D2AB41}" dt="2023-01-31T01:34:38.805" v="26700" actId="700"/>
          <ac:spMkLst>
            <pc:docMk/>
            <pc:sldMk cId="2673247620" sldId="726"/>
            <ac:spMk id="6" creationId="{EB08A3AF-176A-5E04-5F2E-3A89F4C414E5}"/>
          </ac:spMkLst>
        </pc:spChg>
        <pc:spChg chg="add mod ord">
          <ac:chgData name="Matthieu De Mari" userId="dfb708c9-d8dc-439f-9a3b-c772bf4a311c" providerId="ADAL" clId="{1FE71F4D-2AFD-4838-AD3C-62D890D2AB41}" dt="2023-01-31T01:35:40.039" v="26877" actId="21"/>
          <ac:spMkLst>
            <pc:docMk/>
            <pc:sldMk cId="2673247620" sldId="726"/>
            <ac:spMk id="7" creationId="{CBB9B56B-0BC7-D8EF-7A43-861F4131A530}"/>
          </ac:spMkLst>
        </pc:spChg>
        <pc:spChg chg="del">
          <ac:chgData name="Matthieu De Mari" userId="dfb708c9-d8dc-439f-9a3b-c772bf4a311c" providerId="ADAL" clId="{1FE71F4D-2AFD-4838-AD3C-62D890D2AB41}" dt="2023-01-31T01:34:11.768" v="26695" actId="478"/>
          <ac:spMkLst>
            <pc:docMk/>
            <pc:sldMk cId="2673247620" sldId="726"/>
            <ac:spMk id="12" creationId="{F707593F-467E-CADC-317F-563EB18D6C9F}"/>
          </ac:spMkLst>
        </pc:spChg>
        <pc:spChg chg="del">
          <ac:chgData name="Matthieu De Mari" userId="dfb708c9-d8dc-439f-9a3b-c772bf4a311c" providerId="ADAL" clId="{1FE71F4D-2AFD-4838-AD3C-62D890D2AB41}" dt="2023-01-31T01:34:12.667" v="26696" actId="478"/>
          <ac:spMkLst>
            <pc:docMk/>
            <pc:sldMk cId="2673247620" sldId="726"/>
            <ac:spMk id="13" creationId="{AA52DC33-4EDE-1892-E960-3AB7D3DA672B}"/>
          </ac:spMkLst>
        </pc:spChg>
        <pc:picChg chg="add mod">
          <ac:chgData name="Matthieu De Mari" userId="dfb708c9-d8dc-439f-9a3b-c772bf4a311c" providerId="ADAL" clId="{1FE71F4D-2AFD-4838-AD3C-62D890D2AB41}" dt="2023-01-31T01:35:47.963" v="26880" actId="1076"/>
          <ac:picMkLst>
            <pc:docMk/>
            <pc:sldMk cId="2673247620" sldId="726"/>
            <ac:picMk id="9" creationId="{6CBFC68F-5339-51E4-BFD3-86304D32F84F}"/>
          </ac:picMkLst>
        </pc:picChg>
        <pc:picChg chg="del">
          <ac:chgData name="Matthieu De Mari" userId="dfb708c9-d8dc-439f-9a3b-c772bf4a311c" providerId="ADAL" clId="{1FE71F4D-2AFD-4838-AD3C-62D890D2AB41}" dt="2023-01-31T01:34:05.535" v="26694" actId="478"/>
          <ac:picMkLst>
            <pc:docMk/>
            <pc:sldMk cId="2673247620" sldId="726"/>
            <ac:picMk id="11" creationId="{7A6996B0-8B63-4DA5-4985-91EDFA875049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39:27.085" v="27376" actId="20577"/>
        <pc:sldMkLst>
          <pc:docMk/>
          <pc:sldMk cId="2566220271" sldId="727"/>
        </pc:sldMkLst>
        <pc:spChg chg="add del">
          <ac:chgData name="Matthieu De Mari" userId="dfb708c9-d8dc-439f-9a3b-c772bf4a311c" providerId="ADAL" clId="{1FE71F4D-2AFD-4838-AD3C-62D890D2AB41}" dt="2023-01-31T01:35:51.508" v="26883" actId="22"/>
          <ac:spMkLst>
            <pc:docMk/>
            <pc:sldMk cId="2566220271" sldId="727"/>
            <ac:spMk id="4" creationId="{072AD0C3-AF81-4AC4-D3A3-2D4095C05790}"/>
          </ac:spMkLst>
        </pc:spChg>
        <pc:spChg chg="add mod">
          <ac:chgData name="Matthieu De Mari" userId="dfb708c9-d8dc-439f-9a3b-c772bf4a311c" providerId="ADAL" clId="{1FE71F4D-2AFD-4838-AD3C-62D890D2AB41}" dt="2023-01-31T01:38:51.760" v="27283" actId="14100"/>
          <ac:spMkLst>
            <pc:docMk/>
            <pc:sldMk cId="2566220271" sldId="727"/>
            <ac:spMk id="6" creationId="{B16CD45C-C3DC-FF0C-761C-26D94F1CF5E2}"/>
          </ac:spMkLst>
        </pc:spChg>
        <pc:spChg chg="mod">
          <ac:chgData name="Matthieu De Mari" userId="dfb708c9-d8dc-439f-9a3b-c772bf4a311c" providerId="ADAL" clId="{1FE71F4D-2AFD-4838-AD3C-62D890D2AB41}" dt="2023-01-31T01:37:18.470" v="27141" actId="12"/>
          <ac:spMkLst>
            <pc:docMk/>
            <pc:sldMk cId="2566220271" sldId="727"/>
            <ac:spMk id="7" creationId="{CBB9B56B-0BC7-D8EF-7A43-861F4131A530}"/>
          </ac:spMkLst>
        </pc:spChg>
        <pc:spChg chg="add mod">
          <ac:chgData name="Matthieu De Mari" userId="dfb708c9-d8dc-439f-9a3b-c772bf4a311c" providerId="ADAL" clId="{1FE71F4D-2AFD-4838-AD3C-62D890D2AB41}" dt="2023-01-31T01:38:43.907" v="27278" actId="207"/>
          <ac:spMkLst>
            <pc:docMk/>
            <pc:sldMk cId="2566220271" sldId="727"/>
            <ac:spMk id="8" creationId="{C286FD0E-514A-1A1A-1172-F8B141359EAA}"/>
          </ac:spMkLst>
        </pc:spChg>
        <pc:spChg chg="add mod">
          <ac:chgData name="Matthieu De Mari" userId="dfb708c9-d8dc-439f-9a3b-c772bf4a311c" providerId="ADAL" clId="{1FE71F4D-2AFD-4838-AD3C-62D890D2AB41}" dt="2023-01-31T01:39:27.085" v="27376" actId="20577"/>
          <ac:spMkLst>
            <pc:docMk/>
            <pc:sldMk cId="2566220271" sldId="727"/>
            <ac:spMk id="12" creationId="{89704F6B-35B9-4B8C-0090-DD2A3FE0F78E}"/>
          </ac:spMkLst>
        </pc:spChg>
        <pc:picChg chg="del">
          <ac:chgData name="Matthieu De Mari" userId="dfb708c9-d8dc-439f-9a3b-c772bf4a311c" providerId="ADAL" clId="{1FE71F4D-2AFD-4838-AD3C-62D890D2AB41}" dt="2023-01-31T01:35:49.709" v="26881" actId="478"/>
          <ac:picMkLst>
            <pc:docMk/>
            <pc:sldMk cId="2566220271" sldId="727"/>
            <ac:picMk id="9" creationId="{6CBFC68F-5339-51E4-BFD3-86304D32F84F}"/>
          </ac:picMkLst>
        </pc:picChg>
        <pc:cxnChg chg="add mod">
          <ac:chgData name="Matthieu De Mari" userId="dfb708c9-d8dc-439f-9a3b-c772bf4a311c" providerId="ADAL" clId="{1FE71F4D-2AFD-4838-AD3C-62D890D2AB41}" dt="2023-01-31T01:37:34.683" v="27145" actId="14100"/>
          <ac:cxnSpMkLst>
            <pc:docMk/>
            <pc:sldMk cId="2566220271" sldId="727"/>
            <ac:cxnSpMk id="5" creationId="{C3727F9D-698E-D89C-9CF8-1D677D282078}"/>
          </ac:cxnSpMkLst>
        </pc:cxnChg>
      </pc:sldChg>
      <pc:sldChg chg="modSp add mod ord">
        <pc:chgData name="Matthieu De Mari" userId="dfb708c9-d8dc-439f-9a3b-c772bf4a311c" providerId="ADAL" clId="{1FE71F4D-2AFD-4838-AD3C-62D890D2AB41}" dt="2023-01-31T01:42:52.260" v="27826"/>
        <pc:sldMkLst>
          <pc:docMk/>
          <pc:sldMk cId="4081201707" sldId="728"/>
        </pc:sldMkLst>
        <pc:spChg chg="mod">
          <ac:chgData name="Matthieu De Mari" userId="dfb708c9-d8dc-439f-9a3b-c772bf4a311c" providerId="ADAL" clId="{1FE71F4D-2AFD-4838-AD3C-62D890D2AB41}" dt="2023-01-31T01:42:41.964" v="27824"/>
          <ac:spMkLst>
            <pc:docMk/>
            <pc:sldMk cId="4081201707" sldId="728"/>
            <ac:spMk id="3" creationId="{502A2FDC-5691-C578-010D-7EB4BB4DFBD7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46:37.040" v="28261" actId="207"/>
        <pc:sldMkLst>
          <pc:docMk/>
          <pc:sldMk cId="2839984274" sldId="729"/>
        </pc:sldMkLst>
        <pc:spChg chg="mod">
          <ac:chgData name="Matthieu De Mari" userId="dfb708c9-d8dc-439f-9a3b-c772bf4a311c" providerId="ADAL" clId="{1FE71F4D-2AFD-4838-AD3C-62D890D2AB41}" dt="2023-01-31T01:46:02.025" v="28202" actId="27636"/>
          <ac:spMkLst>
            <pc:docMk/>
            <pc:sldMk cId="2839984274" sldId="729"/>
            <ac:spMk id="3" creationId="{B0AE152F-A5D2-2F32-A363-DA5CFD8B2E5F}"/>
          </ac:spMkLst>
        </pc:spChg>
        <pc:spChg chg="mod">
          <ac:chgData name="Matthieu De Mari" userId="dfb708c9-d8dc-439f-9a3b-c772bf4a311c" providerId="ADAL" clId="{1FE71F4D-2AFD-4838-AD3C-62D890D2AB41}" dt="2023-01-31T01:46:02.022" v="28201" actId="27636"/>
          <ac:spMkLst>
            <pc:docMk/>
            <pc:sldMk cId="2839984274" sldId="729"/>
            <ac:spMk id="4" creationId="{9F7CD9D3-6C4B-94A6-906C-0AD70AEA03EE}"/>
          </ac:spMkLst>
        </pc:spChg>
        <pc:spChg chg="del">
          <ac:chgData name="Matthieu De Mari" userId="dfb708c9-d8dc-439f-9a3b-c772bf4a311c" providerId="ADAL" clId="{1FE71F4D-2AFD-4838-AD3C-62D890D2AB41}" dt="2023-01-31T01:45:10.210" v="28056" actId="478"/>
          <ac:spMkLst>
            <pc:docMk/>
            <pc:sldMk cId="2839984274" sldId="729"/>
            <ac:spMk id="5" creationId="{94C7BFE9-F2F2-B754-9A29-6465EC4E7431}"/>
          </ac:spMkLst>
        </pc:spChg>
        <pc:spChg chg="del">
          <ac:chgData name="Matthieu De Mari" userId="dfb708c9-d8dc-439f-9a3b-c772bf4a311c" providerId="ADAL" clId="{1FE71F4D-2AFD-4838-AD3C-62D890D2AB41}" dt="2023-01-31T01:45:11.402" v="28057" actId="478"/>
          <ac:spMkLst>
            <pc:docMk/>
            <pc:sldMk cId="2839984274" sldId="729"/>
            <ac:spMk id="7" creationId="{985F05F4-3906-780A-7322-0C25864927BA}"/>
          </ac:spMkLst>
        </pc:spChg>
        <pc:spChg chg="add del mod">
          <ac:chgData name="Matthieu De Mari" userId="dfb708c9-d8dc-439f-9a3b-c772bf4a311c" providerId="ADAL" clId="{1FE71F4D-2AFD-4838-AD3C-62D890D2AB41}" dt="2023-01-31T01:46:07.361" v="28203" actId="478"/>
          <ac:spMkLst>
            <pc:docMk/>
            <pc:sldMk cId="2839984274" sldId="729"/>
            <ac:spMk id="9" creationId="{C6F10F1F-8168-015B-D7E4-8D531079A973}"/>
          </ac:spMkLst>
        </pc:spChg>
        <pc:spChg chg="add del mod">
          <ac:chgData name="Matthieu De Mari" userId="dfb708c9-d8dc-439f-9a3b-c772bf4a311c" providerId="ADAL" clId="{1FE71F4D-2AFD-4838-AD3C-62D890D2AB41}" dt="2023-01-31T01:46:07.361" v="28203" actId="478"/>
          <ac:spMkLst>
            <pc:docMk/>
            <pc:sldMk cId="2839984274" sldId="729"/>
            <ac:spMk id="10" creationId="{CD95241A-F4A7-34EB-5F9F-517D39A07319}"/>
          </ac:spMkLst>
        </pc:spChg>
        <pc:spChg chg="add mod">
          <ac:chgData name="Matthieu De Mari" userId="dfb708c9-d8dc-439f-9a3b-c772bf4a311c" providerId="ADAL" clId="{1FE71F4D-2AFD-4838-AD3C-62D890D2AB41}" dt="2023-01-31T01:46:18.072" v="28223" actId="1035"/>
          <ac:spMkLst>
            <pc:docMk/>
            <pc:sldMk cId="2839984274" sldId="729"/>
            <ac:spMk id="12" creationId="{0A4E6067-4F9D-F418-62B2-99B679600BED}"/>
          </ac:spMkLst>
        </pc:spChg>
        <pc:spChg chg="add mod">
          <ac:chgData name="Matthieu De Mari" userId="dfb708c9-d8dc-439f-9a3b-c772bf4a311c" providerId="ADAL" clId="{1FE71F4D-2AFD-4838-AD3C-62D890D2AB41}" dt="2023-01-31T01:46:18.072" v="28223" actId="1035"/>
          <ac:spMkLst>
            <pc:docMk/>
            <pc:sldMk cId="2839984274" sldId="729"/>
            <ac:spMk id="13" creationId="{34C6055E-604F-DF05-8281-5F193E57FE66}"/>
          </ac:spMkLst>
        </pc:spChg>
        <pc:spChg chg="add mod">
          <ac:chgData name="Matthieu De Mari" userId="dfb708c9-d8dc-439f-9a3b-c772bf4a311c" providerId="ADAL" clId="{1FE71F4D-2AFD-4838-AD3C-62D890D2AB41}" dt="2023-01-31T01:46:37.040" v="28261" actId="207"/>
          <ac:spMkLst>
            <pc:docMk/>
            <pc:sldMk cId="2839984274" sldId="729"/>
            <ac:spMk id="14" creationId="{FE8F32C2-32A9-A953-2056-ADAA1AEE8AE4}"/>
          </ac:spMkLst>
        </pc:spChg>
        <pc:cxnChg chg="del">
          <ac:chgData name="Matthieu De Mari" userId="dfb708c9-d8dc-439f-9a3b-c772bf4a311c" providerId="ADAL" clId="{1FE71F4D-2AFD-4838-AD3C-62D890D2AB41}" dt="2023-01-31T01:45:09.248" v="28055" actId="478"/>
          <ac:cxnSpMkLst>
            <pc:docMk/>
            <pc:sldMk cId="2839984274" sldId="729"/>
            <ac:cxnSpMk id="6" creationId="{3F8FF7AF-0E2B-BCAB-107E-7853CBA15E6D}"/>
          </ac:cxnSpMkLst>
        </pc:cxnChg>
        <pc:cxnChg chg="add del mod">
          <ac:chgData name="Matthieu De Mari" userId="dfb708c9-d8dc-439f-9a3b-c772bf4a311c" providerId="ADAL" clId="{1FE71F4D-2AFD-4838-AD3C-62D890D2AB41}" dt="2023-01-31T01:46:07.361" v="28203" actId="478"/>
          <ac:cxnSpMkLst>
            <pc:docMk/>
            <pc:sldMk cId="2839984274" sldId="729"/>
            <ac:cxnSpMk id="8" creationId="{8A7365DF-4C61-0AA9-88AD-8452812FCE4C}"/>
          </ac:cxnSpMkLst>
        </pc:cxnChg>
        <pc:cxnChg chg="add mod">
          <ac:chgData name="Matthieu De Mari" userId="dfb708c9-d8dc-439f-9a3b-c772bf4a311c" providerId="ADAL" clId="{1FE71F4D-2AFD-4838-AD3C-62D890D2AB41}" dt="2023-01-31T01:46:18.072" v="28223" actId="1035"/>
          <ac:cxnSpMkLst>
            <pc:docMk/>
            <pc:sldMk cId="2839984274" sldId="729"/>
            <ac:cxnSpMk id="11" creationId="{1FA66113-11A8-35A8-CEC9-5C0A3A7C868D}"/>
          </ac:cxnSpMkLst>
        </pc:cxnChg>
      </pc:sldChg>
      <pc:sldChg chg="addSp delSp modSp add mod">
        <pc:chgData name="Matthieu De Mari" userId="dfb708c9-d8dc-439f-9a3b-c772bf4a311c" providerId="ADAL" clId="{1FE71F4D-2AFD-4838-AD3C-62D890D2AB41}" dt="2023-01-31T01:49:21.717" v="28387" actId="1036"/>
        <pc:sldMkLst>
          <pc:docMk/>
          <pc:sldMk cId="2917244812" sldId="730"/>
        </pc:sldMkLst>
        <pc:spChg chg="mod">
          <ac:chgData name="Matthieu De Mari" userId="dfb708c9-d8dc-439f-9a3b-c772bf4a311c" providerId="ADAL" clId="{1FE71F4D-2AFD-4838-AD3C-62D890D2AB41}" dt="2023-01-31T01:46:58.234" v="28285" actId="20577"/>
          <ac:spMkLst>
            <pc:docMk/>
            <pc:sldMk cId="2917244812" sldId="730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48:14.689" v="28339" actId="20577"/>
          <ac:spMkLst>
            <pc:docMk/>
            <pc:sldMk cId="2917244812" sldId="730"/>
            <ac:spMk id="3" creationId="{B0AE152F-A5D2-2F32-A363-DA5CFD8B2E5F}"/>
          </ac:spMkLst>
        </pc:spChg>
        <pc:spChg chg="add mod">
          <ac:chgData name="Matthieu De Mari" userId="dfb708c9-d8dc-439f-9a3b-c772bf4a311c" providerId="ADAL" clId="{1FE71F4D-2AFD-4838-AD3C-62D890D2AB41}" dt="2023-01-31T01:48:58.010" v="28361" actId="14100"/>
          <ac:spMkLst>
            <pc:docMk/>
            <pc:sldMk cId="2917244812" sldId="730"/>
            <ac:spMk id="6" creationId="{B7300AEE-B87D-92CD-573C-0DB497EC91C4}"/>
          </ac:spMkLst>
        </pc:spChg>
        <pc:spChg chg="add mod ord">
          <ac:chgData name="Matthieu De Mari" userId="dfb708c9-d8dc-439f-9a3b-c772bf4a311c" providerId="ADAL" clId="{1FE71F4D-2AFD-4838-AD3C-62D890D2AB41}" dt="2023-01-31T01:49:21.717" v="28387" actId="1036"/>
          <ac:spMkLst>
            <pc:docMk/>
            <pc:sldMk cId="2917244812" sldId="730"/>
            <ac:spMk id="7" creationId="{8C54CF5F-0B8F-01F8-62E1-B65AB5663091}"/>
          </ac:spMkLst>
        </pc:spChg>
        <pc:spChg chg="mod">
          <ac:chgData name="Matthieu De Mari" userId="dfb708c9-d8dc-439f-9a3b-c772bf4a311c" providerId="ADAL" clId="{1FE71F4D-2AFD-4838-AD3C-62D890D2AB41}" dt="2023-01-31T01:48:47.598" v="28357" actId="14100"/>
          <ac:spMkLst>
            <pc:docMk/>
            <pc:sldMk cId="2917244812" sldId="730"/>
            <ac:spMk id="12" creationId="{F707593F-467E-CADC-317F-563EB18D6C9F}"/>
          </ac:spMkLst>
        </pc:spChg>
        <pc:spChg chg="mod">
          <ac:chgData name="Matthieu De Mari" userId="dfb708c9-d8dc-439f-9a3b-c772bf4a311c" providerId="ADAL" clId="{1FE71F4D-2AFD-4838-AD3C-62D890D2AB41}" dt="2023-01-31T01:49:02.780" v="28363" actId="14100"/>
          <ac:spMkLst>
            <pc:docMk/>
            <pc:sldMk cId="2917244812" sldId="730"/>
            <ac:spMk id="13" creationId="{AA52DC33-4EDE-1892-E960-3AB7D3DA672B}"/>
          </ac:spMkLst>
        </pc:spChg>
        <pc:picChg chg="add mod ord">
          <ac:chgData name="Matthieu De Mari" userId="dfb708c9-d8dc-439f-9a3b-c772bf4a311c" providerId="ADAL" clId="{1FE71F4D-2AFD-4838-AD3C-62D890D2AB41}" dt="2023-01-31T01:48:36.824" v="28354" actId="1076"/>
          <ac:picMkLst>
            <pc:docMk/>
            <pc:sldMk cId="2917244812" sldId="730"/>
            <ac:picMk id="5" creationId="{552C6F3E-8A60-8054-961F-7C6AEB35BDD9}"/>
          </ac:picMkLst>
        </pc:picChg>
        <pc:picChg chg="del">
          <ac:chgData name="Matthieu De Mari" userId="dfb708c9-d8dc-439f-9a3b-c772bf4a311c" providerId="ADAL" clId="{1FE71F4D-2AFD-4838-AD3C-62D890D2AB41}" dt="2023-01-31T01:48:16.466" v="28340" actId="478"/>
          <ac:picMkLst>
            <pc:docMk/>
            <pc:sldMk cId="2917244812" sldId="730"/>
            <ac:picMk id="11" creationId="{7A6996B0-8B63-4DA5-4985-91EDFA875049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49:57.640" v="28389" actId="1076"/>
        <pc:sldMkLst>
          <pc:docMk/>
          <pc:sldMk cId="120187793" sldId="731"/>
        </pc:sldMkLst>
        <pc:spChg chg="mod">
          <ac:chgData name="Matthieu De Mari" userId="dfb708c9-d8dc-439f-9a3b-c772bf4a311c" providerId="ADAL" clId="{1FE71F4D-2AFD-4838-AD3C-62D890D2AB41}" dt="2023-01-31T01:47:02.341" v="28286"/>
          <ac:spMkLst>
            <pc:docMk/>
            <pc:sldMk cId="120187793" sldId="731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47:11.356" v="28315" actId="20577"/>
          <ac:spMkLst>
            <pc:docMk/>
            <pc:sldMk cId="120187793" sldId="731"/>
            <ac:spMk id="7" creationId="{CBB9B56B-0BC7-D8EF-7A43-861F4131A530}"/>
          </ac:spMkLst>
        </pc:spChg>
        <pc:picChg chg="add mod">
          <ac:chgData name="Matthieu De Mari" userId="dfb708c9-d8dc-439f-9a3b-c772bf4a311c" providerId="ADAL" clId="{1FE71F4D-2AFD-4838-AD3C-62D890D2AB41}" dt="2023-01-31T01:49:57.640" v="28389" actId="1076"/>
          <ac:picMkLst>
            <pc:docMk/>
            <pc:sldMk cId="120187793" sldId="731"/>
            <ac:picMk id="4" creationId="{CFFC4753-88DB-D5E7-72B5-D6C7BBDCA8DE}"/>
          </ac:picMkLst>
        </pc:picChg>
        <pc:picChg chg="del">
          <ac:chgData name="Matthieu De Mari" userId="dfb708c9-d8dc-439f-9a3b-c772bf4a311c" providerId="ADAL" clId="{1FE71F4D-2AFD-4838-AD3C-62D890D2AB41}" dt="2023-01-31T01:47:12.993" v="28316" actId="478"/>
          <ac:picMkLst>
            <pc:docMk/>
            <pc:sldMk cId="120187793" sldId="731"/>
            <ac:picMk id="9" creationId="{6CBFC68F-5339-51E4-BFD3-86304D32F84F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31T01:55:03.156" v="28740" actId="20577"/>
        <pc:sldMkLst>
          <pc:docMk/>
          <pc:sldMk cId="2296605209" sldId="732"/>
        </pc:sldMkLst>
        <pc:spChg chg="mod">
          <ac:chgData name="Matthieu De Mari" userId="dfb708c9-d8dc-439f-9a3b-c772bf4a311c" providerId="ADAL" clId="{1FE71F4D-2AFD-4838-AD3C-62D890D2AB41}" dt="2023-01-31T01:55:03.156" v="28740" actId="20577"/>
          <ac:spMkLst>
            <pc:docMk/>
            <pc:sldMk cId="2296605209" sldId="732"/>
            <ac:spMk id="7" creationId="{CBB9B56B-0BC7-D8EF-7A43-861F4131A530}"/>
          </ac:spMkLst>
        </pc:spChg>
        <pc:picChg chg="del">
          <ac:chgData name="Matthieu De Mari" userId="dfb708c9-d8dc-439f-9a3b-c772bf4a311c" providerId="ADAL" clId="{1FE71F4D-2AFD-4838-AD3C-62D890D2AB41}" dt="2023-01-31T01:50:01.211" v="28391" actId="478"/>
          <ac:picMkLst>
            <pc:docMk/>
            <pc:sldMk cId="2296605209" sldId="732"/>
            <ac:picMk id="4" creationId="{CFFC4753-88DB-D5E7-72B5-D6C7BBDCA8DE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55:37.526" v="28753" actId="1076"/>
        <pc:sldMkLst>
          <pc:docMk/>
          <pc:sldMk cId="3236866676" sldId="733"/>
        </pc:sldMkLst>
        <pc:spChg chg="add del mod">
          <ac:chgData name="Matthieu De Mari" userId="dfb708c9-d8dc-439f-9a3b-c772bf4a311c" providerId="ADAL" clId="{1FE71F4D-2AFD-4838-AD3C-62D890D2AB41}" dt="2023-01-31T01:55:09.545" v="28743" actId="478"/>
          <ac:spMkLst>
            <pc:docMk/>
            <pc:sldMk cId="3236866676" sldId="733"/>
            <ac:spMk id="4" creationId="{481C030F-335E-2639-018C-078C695756BA}"/>
          </ac:spMkLst>
        </pc:spChg>
        <pc:spChg chg="del">
          <ac:chgData name="Matthieu De Mari" userId="dfb708c9-d8dc-439f-9a3b-c772bf4a311c" providerId="ADAL" clId="{1FE71F4D-2AFD-4838-AD3C-62D890D2AB41}" dt="2023-01-31T01:55:08.534" v="28742" actId="478"/>
          <ac:spMkLst>
            <pc:docMk/>
            <pc:sldMk cId="3236866676" sldId="733"/>
            <ac:spMk id="7" creationId="{CBB9B56B-0BC7-D8EF-7A43-861F4131A530}"/>
          </ac:spMkLst>
        </pc:spChg>
        <pc:picChg chg="add mod">
          <ac:chgData name="Matthieu De Mari" userId="dfb708c9-d8dc-439f-9a3b-c772bf4a311c" providerId="ADAL" clId="{1FE71F4D-2AFD-4838-AD3C-62D890D2AB41}" dt="2023-01-31T01:55:22.582" v="28750" actId="14100"/>
          <ac:picMkLst>
            <pc:docMk/>
            <pc:sldMk cId="3236866676" sldId="733"/>
            <ac:picMk id="6" creationId="{D1C6C554-AA10-0882-6CD7-815724E15B57}"/>
          </ac:picMkLst>
        </pc:picChg>
        <pc:picChg chg="add mod">
          <ac:chgData name="Matthieu De Mari" userId="dfb708c9-d8dc-439f-9a3b-c772bf4a311c" providerId="ADAL" clId="{1FE71F4D-2AFD-4838-AD3C-62D890D2AB41}" dt="2023-01-31T01:55:37.526" v="28753" actId="1076"/>
          <ac:picMkLst>
            <pc:docMk/>
            <pc:sldMk cId="3236866676" sldId="733"/>
            <ac:picMk id="9" creationId="{1720A2D3-6A97-9D96-8533-6DCA4E211F9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57:59.956" v="28759" actId="1076"/>
        <pc:sldMkLst>
          <pc:docMk/>
          <pc:sldMk cId="2129779940" sldId="734"/>
        </pc:sldMkLst>
        <pc:picChg chg="add mod">
          <ac:chgData name="Matthieu De Mari" userId="dfb708c9-d8dc-439f-9a3b-c772bf4a311c" providerId="ADAL" clId="{1FE71F4D-2AFD-4838-AD3C-62D890D2AB41}" dt="2023-01-31T01:57:59.956" v="28759" actId="1076"/>
          <ac:picMkLst>
            <pc:docMk/>
            <pc:sldMk cId="2129779940" sldId="734"/>
            <ac:picMk id="4" creationId="{234A7593-30BB-AB44-2C9E-C63411835801}"/>
          </ac:picMkLst>
        </pc:picChg>
        <pc:picChg chg="del">
          <ac:chgData name="Matthieu De Mari" userId="dfb708c9-d8dc-439f-9a3b-c772bf4a311c" providerId="ADAL" clId="{1FE71F4D-2AFD-4838-AD3C-62D890D2AB41}" dt="2023-01-31T01:57:53.413" v="28755" actId="478"/>
          <ac:picMkLst>
            <pc:docMk/>
            <pc:sldMk cId="2129779940" sldId="734"/>
            <ac:picMk id="6" creationId="{D1C6C554-AA10-0882-6CD7-815724E15B57}"/>
          </ac:picMkLst>
        </pc:picChg>
        <pc:picChg chg="del">
          <ac:chgData name="Matthieu De Mari" userId="dfb708c9-d8dc-439f-9a3b-c772bf4a311c" providerId="ADAL" clId="{1FE71F4D-2AFD-4838-AD3C-62D890D2AB41}" dt="2023-01-31T01:57:55.123" v="28756" actId="478"/>
          <ac:picMkLst>
            <pc:docMk/>
            <pc:sldMk cId="2129779940" sldId="734"/>
            <ac:picMk id="9" creationId="{1720A2D3-6A97-9D96-8533-6DCA4E211F9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31/01/2023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yperparameter-optimization-with-random-search-and-grid-search/" TargetMode="External"/><Relationship Id="rId2" Type="http://schemas.openxmlformats.org/officeDocument/2006/relationships/hyperlink" Target="https://towardsdatascience.com/7-hyperparameter-optimization-techniques-every-data-scientist-should-know-12cdebe713d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s.stackexchange.com/questions/181/how-to-choose-the-number-of-hidden-layers-and-nodes-in-a-feedforward-neural-netw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W2-S3 Neural Networks, Initializers, Optimizers and other Good Practices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Good practice #1: Using additional </a:t>
            </a:r>
            <a:r>
              <a:rPr lang="en-GB" b="1" dirty="0">
                <a:solidFill>
                  <a:srgbClr val="00B050"/>
                </a:solidFill>
              </a:rPr>
              <a:t>performance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metrics</a:t>
            </a:r>
            <a:r>
              <a:rPr lang="en-GB" b="1" dirty="0"/>
              <a:t> beyond loss</a:t>
            </a:r>
            <a:r>
              <a:rPr lang="en-GB" dirty="0"/>
              <a:t>.</a:t>
            </a:r>
          </a:p>
          <a:p>
            <a:r>
              <a:rPr lang="en-GB" dirty="0"/>
              <a:t>As such, it would be a good idea to have a more interpretable performance metric, such as the accuracy for instance, to display along with the loss function during training.</a:t>
            </a:r>
          </a:p>
          <a:p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3. During training we will update the accuracy of the model, appending to list, and displaying them during training along with loss.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79C9D-8EF8-2D5B-7382-55FCE31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60" y="5306646"/>
            <a:ext cx="10615087" cy="15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9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Good practice #1: Using additional </a:t>
            </a:r>
            <a:r>
              <a:rPr lang="en-GB" b="1" dirty="0">
                <a:solidFill>
                  <a:srgbClr val="00B050"/>
                </a:solidFill>
              </a:rPr>
              <a:t>performance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metrics</a:t>
            </a:r>
            <a:r>
              <a:rPr lang="en-GB" b="1" dirty="0"/>
              <a:t> beyond loss</a:t>
            </a:r>
            <a:r>
              <a:rPr lang="en-GB" dirty="0"/>
              <a:t>.</a:t>
            </a:r>
          </a:p>
          <a:p>
            <a:r>
              <a:rPr lang="en-GB" dirty="0"/>
              <a:t>As such, it would be a good idea to have a more interpretable performance metric, such as the accuracy for instance, to display along with the loss function during training.</a:t>
            </a:r>
          </a:p>
          <a:p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4. Finally, amend our performance curves to show evolution of accuracy over the training iterations.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F7029-43C4-21B4-3400-283B786D8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71" y="5382645"/>
            <a:ext cx="10141517" cy="147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20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56016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When the model, with activation functions, is trained, we can see the evolution of the accuracy performance, which is interpretable.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7AF9B-A891-01FC-551F-C9477D88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569" y="1770093"/>
            <a:ext cx="6228491" cy="50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85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And of course, training curves.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0EFBF-8578-A5F3-4010-B316A15A4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46" y="2470675"/>
            <a:ext cx="9071708" cy="43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72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If you allow the model to train, you will most likely realize that the accuracy reaches 100% (or close to 100% after a few iterations).</a:t>
            </a:r>
          </a:p>
          <a:p>
            <a:pPr marL="0" indent="0">
              <a:buNone/>
            </a:pPr>
            <a:r>
              <a:rPr lang="en-GB" dirty="0"/>
              <a:t>The loss however requires a few more iterations to converge.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raises a few questions:</a:t>
            </a:r>
          </a:p>
          <a:p>
            <a:pPr marL="0" indent="0">
              <a:buNone/>
            </a:pPr>
            <a:r>
              <a:rPr lang="en-GB" dirty="0"/>
              <a:t>- Should we have stopped when the accuracy was already 100%?</a:t>
            </a:r>
          </a:p>
          <a:p>
            <a:pPr marL="0" indent="0">
              <a:buNone/>
            </a:pPr>
            <a:r>
              <a:rPr lang="en-GB" dirty="0"/>
              <a:t>- Are we starting to overfit by pursuing the training in an attempt to minimize the loss even more, even though it will not improve the accuracy further?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1955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While it is true we are using the minimization of the loss function to decide on model parameters...</a:t>
            </a:r>
          </a:p>
          <a:p>
            <a:pPr marL="0" indent="0">
              <a:buNone/>
            </a:pPr>
            <a:r>
              <a:rPr lang="en-SG" b="1" dirty="0">
                <a:solidFill>
                  <a:srgbClr val="FF0000"/>
                </a:solidFill>
              </a:rPr>
              <a:t>Our objective is </a:t>
            </a:r>
            <a:r>
              <a:rPr lang="en-SG" b="1" u="sng" dirty="0">
                <a:solidFill>
                  <a:srgbClr val="FF0000"/>
                </a:solidFill>
              </a:rPr>
              <a:t>NOT</a:t>
            </a:r>
            <a:r>
              <a:rPr lang="en-SG" b="1" dirty="0">
                <a:solidFill>
                  <a:srgbClr val="FF0000"/>
                </a:solidFill>
              </a:rPr>
              <a:t> to minimize the </a:t>
            </a:r>
            <a:r>
              <a:rPr lang="en-SG" b="1" u="sng" dirty="0">
                <a:solidFill>
                  <a:srgbClr val="FF0000"/>
                </a:solidFill>
              </a:rPr>
              <a:t>training</a:t>
            </a:r>
            <a:r>
              <a:rPr lang="en-SG" b="1" dirty="0">
                <a:solidFill>
                  <a:srgbClr val="FF0000"/>
                </a:solidFill>
              </a:rPr>
              <a:t> loss function (or maximize the accuracy we obtain on </a:t>
            </a:r>
            <a:r>
              <a:rPr lang="en-SG" b="1" u="sng" dirty="0">
                <a:solidFill>
                  <a:srgbClr val="FF0000"/>
                </a:solidFill>
              </a:rPr>
              <a:t>training</a:t>
            </a:r>
            <a:r>
              <a:rPr lang="en-SG" b="1" dirty="0">
                <a:solidFill>
                  <a:srgbClr val="FF0000"/>
                </a:solidFill>
              </a:rPr>
              <a:t> samples).</a:t>
            </a:r>
            <a:endParaRPr lang="en-SG" dirty="0"/>
          </a:p>
          <a:p>
            <a:pPr marL="0" indent="0">
              <a:buNone/>
            </a:pPr>
            <a:r>
              <a:rPr lang="en-SG" dirty="0"/>
              <a:t>Our objective is and always has been </a:t>
            </a:r>
            <a:r>
              <a:rPr lang="en-SG" b="1" u="sng" dirty="0">
                <a:solidFill>
                  <a:srgbClr val="7030A0"/>
                </a:solidFill>
              </a:rPr>
              <a:t>generalization</a:t>
            </a:r>
            <a:r>
              <a:rPr lang="en-SG" dirty="0"/>
              <a:t>, that is, training a model that will </a:t>
            </a:r>
            <a:r>
              <a:rPr lang="en-SG" b="1" dirty="0"/>
              <a:t>generalize well to </a:t>
            </a:r>
            <a:r>
              <a:rPr lang="en-SG" b="1" u="sng" dirty="0"/>
              <a:t>unseen</a:t>
            </a:r>
            <a:r>
              <a:rPr lang="en-SG" b="1" dirty="0"/>
              <a:t> data</a:t>
            </a:r>
            <a:r>
              <a:rPr lang="en-SG" dirty="0"/>
              <a:t>. 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This was the reason for using a </a:t>
            </a:r>
            <a:r>
              <a:rPr lang="en-SG" b="1" dirty="0"/>
              <a:t>train-test split </a:t>
            </a:r>
            <a:r>
              <a:rPr lang="en-SG" dirty="0"/>
              <a:t>earlier.</a:t>
            </a:r>
          </a:p>
        </p:txBody>
      </p:sp>
    </p:spTree>
    <p:extLst>
      <p:ext uri="{BB962C8B-B14F-4D97-AF65-F5344CB8AC3E}">
        <p14:creationId xmlns:p14="http://schemas.microsoft.com/office/powerpoint/2010/main" val="416033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We introduced the concept of </a:t>
            </a:r>
            <a:r>
              <a:rPr lang="en-GB" b="1" dirty="0"/>
              <a:t>generalization</a:t>
            </a:r>
            <a:r>
              <a:rPr lang="en-GB" dirty="0"/>
              <a:t> and discussed how it is common practice </a:t>
            </a:r>
            <a:r>
              <a:rPr lang="en-GB" b="1" dirty="0"/>
              <a:t>not to evaluate the performance of the model on the same samples that have been used for training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This led us to define two sets, called train and test sets, and we would: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the train samples in the backpropagation/training procedure,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and use the test samples to evaluate the model and assess if it is able to generalize well or not.</a:t>
            </a:r>
          </a:p>
          <a:p>
            <a:pPr marL="0" indent="0">
              <a:buNone/>
            </a:pPr>
            <a:r>
              <a:rPr lang="en-GB" dirty="0"/>
              <a:t>We will push it one step further, by introducing the concept of </a:t>
            </a:r>
            <a:r>
              <a:rPr lang="en-GB" b="1" dirty="0"/>
              <a:t>train, test and validation samples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7621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During the data preparation procedure, we will split the data in three sets:</a:t>
            </a:r>
          </a:p>
          <a:p>
            <a:r>
              <a:rPr lang="en-SG" b="1" dirty="0">
                <a:solidFill>
                  <a:schemeClr val="accent2"/>
                </a:solidFill>
              </a:rPr>
              <a:t>Training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0070C0"/>
                </a:solidFill>
              </a:rPr>
              <a:t>Validation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7030A0"/>
                </a:solidFill>
              </a:rPr>
              <a:t>Test</a:t>
            </a:r>
            <a:r>
              <a:rPr lang="en-SG" dirty="0"/>
              <a:t> samples.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A1EF0B-B237-224B-4939-A0F69A767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 is used to train the machine learning model.</a:t>
            </a:r>
          </a:p>
          <a:p>
            <a:r>
              <a:rPr lang="en-GB" dirty="0"/>
              <a:t>The model is presented with many examples from the training set, and the model "learns" to make predictions based on those examples.</a:t>
            </a:r>
          </a:p>
          <a:p>
            <a:r>
              <a:rPr lang="en-GB" dirty="0"/>
              <a:t>For the training procedure to be efficient, </a:t>
            </a:r>
            <a:r>
              <a:rPr lang="en-GB" b="1" dirty="0"/>
              <a:t>most samples from the dataset should go into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2492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During the data preparation procedure, we will split the data in three sets:</a:t>
            </a:r>
          </a:p>
          <a:p>
            <a:r>
              <a:rPr lang="en-SG" b="1" dirty="0">
                <a:solidFill>
                  <a:schemeClr val="accent2"/>
                </a:solidFill>
              </a:rPr>
              <a:t>Training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0070C0"/>
                </a:solidFill>
              </a:rPr>
              <a:t>Validation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7030A0"/>
                </a:solidFill>
              </a:rPr>
              <a:t>Test</a:t>
            </a:r>
            <a:r>
              <a:rPr lang="en-SG" dirty="0"/>
              <a:t> samples.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4DB91-75EC-85D6-1904-7DEE05F32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After each iteration of training, the model is tested on 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to </a:t>
            </a:r>
            <a:r>
              <a:rPr lang="en-GB" b="1" dirty="0"/>
              <a:t>assess the performance of the model </a:t>
            </a:r>
            <a:r>
              <a:rPr lang="en-GB" dirty="0"/>
              <a:t>and see </a:t>
            </a:r>
            <a:r>
              <a:rPr lang="en-GB" b="1" dirty="0"/>
              <a:t>how well it generalizes to unseen data</a:t>
            </a:r>
            <a:r>
              <a:rPr lang="en-GB" dirty="0"/>
              <a:t>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also helps to </a:t>
            </a:r>
            <a:r>
              <a:rPr lang="en-GB" b="1" dirty="0"/>
              <a:t>tune the hyperparameters </a:t>
            </a:r>
            <a:r>
              <a:rPr lang="en-GB" dirty="0"/>
              <a:t>of the model.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requires less samples than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21582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During the data preparation procedure, we will split the data in three sets:</a:t>
            </a:r>
          </a:p>
          <a:p>
            <a:r>
              <a:rPr lang="en-SG" b="1" dirty="0">
                <a:solidFill>
                  <a:schemeClr val="accent2"/>
                </a:solidFill>
              </a:rPr>
              <a:t>Training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0070C0"/>
                </a:solidFill>
              </a:rPr>
              <a:t>Validation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7030A0"/>
                </a:solidFill>
              </a:rPr>
              <a:t>Test</a:t>
            </a:r>
            <a:r>
              <a:rPr lang="en-SG" dirty="0"/>
              <a:t> samples.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F2754-6463-9F4B-3C12-097690EC0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The </a:t>
            </a:r>
            <a:r>
              <a:rPr lang="en-GB" b="1" dirty="0">
                <a:solidFill>
                  <a:srgbClr val="7030A0"/>
                </a:solidFill>
              </a:rPr>
              <a:t>test</a:t>
            </a: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set</a:t>
            </a:r>
            <a:r>
              <a:rPr lang="en-GB" dirty="0"/>
              <a:t> is a set of data that </a:t>
            </a:r>
            <a:r>
              <a:rPr lang="en-GB" b="1" dirty="0"/>
              <a:t>the model has not seen during the training or validation </a:t>
            </a:r>
            <a:r>
              <a:rPr lang="en-GB" dirty="0"/>
              <a:t>process, and is used to </a:t>
            </a:r>
            <a:r>
              <a:rPr lang="en-GB" b="1" dirty="0"/>
              <a:t>evaluate the final performance </a:t>
            </a:r>
            <a:r>
              <a:rPr lang="en-GB" dirty="0"/>
              <a:t>of the model after training is complete, hence providing an estimate of </a:t>
            </a:r>
            <a:r>
              <a:rPr lang="en-GB" b="1" dirty="0"/>
              <a:t>how well the model will perform on unseen data</a:t>
            </a:r>
            <a:r>
              <a:rPr lang="en-GB" dirty="0"/>
              <a:t>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7030A0"/>
                </a:solidFill>
              </a:rPr>
              <a:t>testing</a:t>
            </a: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set</a:t>
            </a:r>
            <a:r>
              <a:rPr lang="en-GB" dirty="0"/>
              <a:t> is usually set to have as many samples as 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24935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initializers for trainable parameters </a:t>
            </a:r>
            <a:r>
              <a:rPr lang="en-US" dirty="0"/>
              <a:t>in Neural Networks?</a:t>
            </a:r>
            <a:r>
              <a:rPr lang="en-US" b="1" dirty="0"/>
              <a:t> 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symmetry</a:t>
            </a:r>
            <a:r>
              <a:rPr lang="en-GB" dirty="0"/>
              <a:t> in a Neural Network and why is it essential to </a:t>
            </a:r>
            <a:r>
              <a:rPr lang="en-GB" b="1" dirty="0"/>
              <a:t>break</a:t>
            </a:r>
            <a:r>
              <a:rPr lang="en-GB" dirty="0"/>
              <a:t> </a:t>
            </a:r>
            <a:r>
              <a:rPr lang="en-GB" b="1" dirty="0"/>
              <a:t>it</a:t>
            </a:r>
            <a:r>
              <a:rPr lang="en-GB" dirty="0"/>
              <a:t> with proper initializers?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exploding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an exploding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vanishing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 vanishing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Why are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functions</a:t>
            </a:r>
            <a:r>
              <a:rPr lang="en-GB" dirty="0"/>
              <a:t> needed in Neural Networks?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universal</a:t>
            </a:r>
            <a:r>
              <a:rPr lang="en-GB" dirty="0"/>
              <a:t> </a:t>
            </a:r>
            <a:r>
              <a:rPr lang="en-GB" b="1" dirty="0"/>
              <a:t>approximation</a:t>
            </a:r>
            <a:r>
              <a:rPr lang="en-GB" dirty="0"/>
              <a:t> </a:t>
            </a:r>
            <a:r>
              <a:rPr lang="en-GB" b="1" dirty="0"/>
              <a:t>theorem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u="sng" dirty="0"/>
              <a:t>Question:</a:t>
            </a:r>
            <a:r>
              <a:rPr lang="en-GB" b="1" dirty="0"/>
              <a:t> </a:t>
            </a:r>
            <a:r>
              <a:rPr lang="en-GB" dirty="0"/>
              <a:t>What is considered a good repartition for the train-test-validation split?</a:t>
            </a:r>
          </a:p>
          <a:p>
            <a:pPr marL="0" indent="0">
              <a:buNone/>
            </a:pPr>
            <a:r>
              <a:rPr lang="en-GB" dirty="0"/>
              <a:t>The core idea is that:</a:t>
            </a:r>
          </a:p>
          <a:p>
            <a:pPr marL="514350" indent="-514350">
              <a:buAutoNum type="arabicPeriod"/>
            </a:pPr>
            <a:r>
              <a:rPr lang="en-GB" b="1" dirty="0"/>
              <a:t>We want as many samples as possible in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b="1" dirty="0"/>
              <a:t>. Helps speed up the training of the model.</a:t>
            </a:r>
          </a:p>
          <a:p>
            <a:pPr marL="514350" indent="-514350">
              <a:buAutoNum type="arabicPeriod"/>
            </a:pPr>
            <a:r>
              <a:rPr lang="en-GB" b="1" dirty="0"/>
              <a:t>We want enough samples in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b="1" dirty="0"/>
              <a:t>/</a:t>
            </a:r>
            <a:r>
              <a:rPr lang="en-GB" b="1" dirty="0">
                <a:solidFill>
                  <a:srgbClr val="7030A0"/>
                </a:solidFill>
              </a:rPr>
              <a:t>test </a:t>
            </a:r>
            <a:r>
              <a:rPr lang="en-GB" b="1" dirty="0"/>
              <a:t>sets, to ensure diversity and that the </a:t>
            </a:r>
            <a:r>
              <a:rPr lang="en-GB" b="1" u="sng" dirty="0"/>
              <a:t>law of large numbers</a:t>
            </a:r>
            <a:r>
              <a:rPr lang="en-GB" b="1" dirty="0"/>
              <a:t> applies.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b="1" dirty="0"/>
              <a:t>Definition (</a:t>
            </a:r>
            <a:r>
              <a:rPr lang="en-SG" b="1" dirty="0">
                <a:solidFill>
                  <a:srgbClr val="00B050"/>
                </a:solidFill>
              </a:rPr>
              <a:t>law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of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large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numbers</a:t>
            </a:r>
            <a:r>
              <a:rPr lang="en-SG" b="1" dirty="0"/>
              <a:t>): When approximating a mean/average metric, like MSE, we need enough samples so that the empirical approximation matches closely the theoretical value.</a:t>
            </a:r>
          </a:p>
        </p:txBody>
      </p:sp>
    </p:spTree>
    <p:extLst>
      <p:ext uri="{BB962C8B-B14F-4D97-AF65-F5344CB8AC3E}">
        <p14:creationId xmlns:p14="http://schemas.microsoft.com/office/powerpoint/2010/main" val="3957896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u="sng" dirty="0"/>
                  <a:t>Question:</a:t>
                </a:r>
                <a:r>
                  <a:rPr lang="en-GB" b="1" dirty="0"/>
                  <a:t> </a:t>
                </a:r>
                <a:r>
                  <a:rPr lang="en-GB" dirty="0"/>
                  <a:t>What is considered a good repartition for the train-test-validation split?</a:t>
                </a:r>
              </a:p>
              <a:p>
                <a:pPr marL="0" indent="0">
                  <a:buNone/>
                </a:pPr>
                <a:r>
                  <a:rPr lang="en-GB" dirty="0"/>
                  <a:t>Following the two ideas from earlier.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r>
                  <a:rPr lang="en-GB" dirty="0"/>
                  <a:t>Put </a:t>
                </a:r>
                <a:r>
                  <a:rPr lang="en-GB" b="1" dirty="0"/>
                  <a:t>1000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0070C0"/>
                    </a:solidFill>
                  </a:rPr>
                  <a:t>validation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70C0"/>
                    </a:solidFill>
                  </a:rPr>
                  <a:t>set</a:t>
                </a:r>
                <a:r>
                  <a:rPr lang="en-GB" dirty="0"/>
                  <a:t>. And put another </a:t>
                </a:r>
                <a:r>
                  <a:rPr lang="en-GB" b="1" dirty="0"/>
                  <a:t>1000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7030A0"/>
                    </a:solidFill>
                  </a:rPr>
                  <a:t>test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set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(Having 1000 samples should be enough for law of large numbers to apply).</a:t>
                </a:r>
              </a:p>
              <a:p>
                <a:r>
                  <a:rPr lang="en-GB" dirty="0"/>
                  <a:t>Put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rest</a:t>
                </a:r>
                <a:r>
                  <a:rPr lang="en-GB" dirty="0"/>
                  <a:t> in </a:t>
                </a:r>
                <a:r>
                  <a:rPr lang="en-GB" b="1" dirty="0">
                    <a:solidFill>
                      <a:schemeClr val="accent2"/>
                    </a:solidFill>
                  </a:rPr>
                  <a:t>training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chemeClr val="accent2"/>
                    </a:solidFill>
                  </a:rPr>
                  <a:t>set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592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u="sng" dirty="0"/>
                  <a:t>Question:</a:t>
                </a:r>
                <a:r>
                  <a:rPr lang="en-GB" b="1" dirty="0"/>
                  <a:t> </a:t>
                </a:r>
                <a:r>
                  <a:rPr lang="en-GB" dirty="0"/>
                  <a:t>What is considered a good repartition for the train-test-validation split?</a:t>
                </a:r>
              </a:p>
              <a:p>
                <a:pPr marL="0" indent="0">
                  <a:buNone/>
                </a:pPr>
                <a:r>
                  <a:rPr lang="en-GB" dirty="0"/>
                  <a:t>Following the two ideas from earlier.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  <a:p>
                <a:r>
                  <a:rPr lang="en-GB" dirty="0"/>
                  <a:t>Put </a:t>
                </a:r>
                <a:r>
                  <a:rPr lang="en-GB" b="1" dirty="0"/>
                  <a:t>10% of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0070C0"/>
                    </a:solidFill>
                  </a:rPr>
                  <a:t>validation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70C0"/>
                    </a:solidFill>
                  </a:rPr>
                  <a:t>set</a:t>
                </a:r>
                <a:r>
                  <a:rPr lang="en-GB" dirty="0"/>
                  <a:t>. And put another </a:t>
                </a:r>
                <a:r>
                  <a:rPr lang="en-GB" b="1" dirty="0"/>
                  <a:t>10%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7030A0"/>
                    </a:solidFill>
                  </a:rPr>
                  <a:t>test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set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(We might not have enough samples to ensure the law of large numbers applies, but we try our best).</a:t>
                </a:r>
              </a:p>
              <a:p>
                <a:r>
                  <a:rPr lang="en-GB" dirty="0"/>
                  <a:t>Put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remaining 80%</a:t>
                </a:r>
                <a:r>
                  <a:rPr lang="en-GB" dirty="0"/>
                  <a:t> in </a:t>
                </a:r>
                <a:r>
                  <a:rPr lang="en-GB" b="1" dirty="0">
                    <a:solidFill>
                      <a:schemeClr val="accent2"/>
                    </a:solidFill>
                  </a:rPr>
                  <a:t>training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chemeClr val="accent2"/>
                    </a:solidFill>
                  </a:rPr>
                  <a:t>set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292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E1F6A2-82F6-1462-613B-C8396C4B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49" y="1531815"/>
            <a:ext cx="8615343" cy="496106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D486792-A1B6-C3D7-C246-48881289A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23582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Here we used our dataset generator three times, with different seeds and number of samples.</a:t>
            </a:r>
          </a:p>
        </p:txBody>
      </p:sp>
    </p:spTree>
    <p:extLst>
      <p:ext uri="{BB962C8B-B14F-4D97-AF65-F5344CB8AC3E}">
        <p14:creationId xmlns:p14="http://schemas.microsoft.com/office/powerpoint/2010/main" val="4037855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8E7E9-51E0-DF3A-4BFA-542A6786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4" y="1511600"/>
            <a:ext cx="4411080" cy="3134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7A7802-386D-63D1-001D-6C45BCF97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342" y="1414556"/>
            <a:ext cx="4534214" cy="32316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13EACC-41E3-2009-5183-E05832F8A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445" y="3658843"/>
            <a:ext cx="4534214" cy="31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67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training pass all three datasets as parameters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91441-B3D7-F06B-3810-62FA29289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6" y="5804549"/>
            <a:ext cx="11893367" cy="68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32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training pass all three datasets as parameters</a:t>
            </a:r>
          </a:p>
          <a:p>
            <a:pPr marL="0" indent="0">
              <a:buNone/>
            </a:pPr>
            <a:r>
              <a:rPr lang="en-SG" b="1" dirty="0"/>
              <a:t>1. Track losses and accuracies during training on both training and validation sets.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D671B-2EC8-C530-E5AC-812756BE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07" y="3401007"/>
            <a:ext cx="8856260" cy="113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82EE0B-5F4C-3F21-BC18-C3EC7B40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622" y="4696089"/>
            <a:ext cx="6782747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37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training pass all three datasets as parameters</a:t>
            </a:r>
          </a:p>
          <a:p>
            <a:pPr marL="0" indent="0">
              <a:buNone/>
            </a:pPr>
            <a:r>
              <a:rPr lang="en-SG" b="1" dirty="0"/>
              <a:t>2. On each iteration, display losses and accuracies on both the training and validation sets.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1CF24-4FC6-B609-5999-572CF5F79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0" y="4263256"/>
            <a:ext cx="11564823" cy="17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40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training pass all three datasets as parameters</a:t>
            </a:r>
          </a:p>
          <a:p>
            <a:pPr marL="0" indent="0">
              <a:buNone/>
            </a:pPr>
            <a:r>
              <a:rPr lang="en-SG" b="1" dirty="0"/>
              <a:t>3. After training has completed, check accuracy values (and, optionally, loss values) on the test set for confirmation.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2B008-17CC-5E52-C408-514156503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0"/>
          <a:stretch/>
        </p:blipFill>
        <p:spPr>
          <a:xfrm>
            <a:off x="557961" y="3564872"/>
            <a:ext cx="10795839" cy="6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45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training pass all three datasets as parameters</a:t>
            </a:r>
          </a:p>
          <a:p>
            <a:pPr marL="0" indent="0">
              <a:buNone/>
            </a:pPr>
            <a:r>
              <a:rPr lang="en-SG" b="1" dirty="0"/>
              <a:t>4. Training curves will now include training and validation values.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376E5-6B49-2682-197B-810E79E08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95"/>
          <a:stretch/>
        </p:blipFill>
        <p:spPr>
          <a:xfrm>
            <a:off x="0" y="3242546"/>
            <a:ext cx="6201165" cy="3026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55D86-183F-ADC4-3EF2-9CC572FD1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36"/>
          <a:stretch/>
        </p:blipFill>
        <p:spPr>
          <a:xfrm>
            <a:off x="5990835" y="3359683"/>
            <a:ext cx="6201165" cy="295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07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</a:t>
            </a:r>
            <a:r>
              <a:rPr lang="en-US" b="1" dirty="0"/>
              <a:t>examples</a:t>
            </a:r>
            <a:r>
              <a:rPr lang="en-US" dirty="0"/>
              <a:t> of </a:t>
            </a:r>
            <a:r>
              <a:rPr lang="en-US" b="1" dirty="0"/>
              <a:t>activation</a:t>
            </a:r>
            <a:r>
              <a:rPr lang="en-US" dirty="0"/>
              <a:t> </a:t>
            </a:r>
            <a:r>
              <a:rPr lang="en-US" b="1" dirty="0"/>
              <a:t>functions</a:t>
            </a:r>
            <a:r>
              <a:rPr lang="en-US" dirty="0"/>
              <a:t>? Which activations should I be using?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examples of </a:t>
            </a:r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? (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Adam, etc.).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said </a:t>
            </a:r>
            <a:r>
              <a:rPr lang="en-US" b="1" dirty="0"/>
              <a:t>optimizers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combine</a:t>
            </a:r>
            <a:r>
              <a:rPr lang="en-US" dirty="0"/>
              <a:t> </a:t>
            </a:r>
            <a:r>
              <a:rPr lang="en-US" b="1" dirty="0"/>
              <a:t>all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into a great optimizer?</a:t>
            </a:r>
          </a:p>
          <a:p>
            <a:pPr marL="514350" indent="-514350">
              <a:buFont typeface="+mj-lt"/>
              <a:buAutoNum type="arabicPeriod" startAt="9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0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Training model gives following display.</a:t>
            </a:r>
            <a:endParaRPr lang="en-S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60E81-8BD6-CEDB-E749-97788484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502" y="1489540"/>
            <a:ext cx="5074298" cy="53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73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Training model gives following training curves (good training).</a:t>
            </a:r>
            <a:endParaRPr lang="en-SG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80AFA-88A5-8EBE-BF95-33B03437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47" y="2520530"/>
            <a:ext cx="8995105" cy="43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22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523"/>
            <a:ext cx="10515600" cy="4590440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A model that can generalize well will often have close curves on train and validation sets. And a good final validation accuracy value.</a:t>
            </a:r>
            <a:endParaRPr lang="en-SG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80AFA-88A5-8EBE-BF95-33B03437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47" y="2520530"/>
            <a:ext cx="8995105" cy="43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45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general,</a:t>
            </a:r>
          </a:p>
          <a:p>
            <a:r>
              <a:rPr lang="en-GB" dirty="0"/>
              <a:t>Model will start by </a:t>
            </a:r>
            <a:r>
              <a:rPr lang="en-GB" b="1" dirty="0"/>
              <a:t>underfitting</a:t>
            </a:r>
            <a:r>
              <a:rPr lang="en-GB" dirty="0"/>
              <a:t> the data, which is normal.</a:t>
            </a:r>
          </a:p>
          <a:p>
            <a:r>
              <a:rPr lang="en-GB" dirty="0"/>
              <a:t>After a few rounds of training models will (hopefully) achieve </a:t>
            </a:r>
            <a:r>
              <a:rPr lang="en-GB" b="1" dirty="0"/>
              <a:t>good</a:t>
            </a:r>
            <a:r>
              <a:rPr lang="en-GB" dirty="0"/>
              <a:t> </a:t>
            </a:r>
            <a:r>
              <a:rPr lang="en-GB" b="1" dirty="0"/>
              <a:t>generalization</a:t>
            </a:r>
            <a:r>
              <a:rPr lang="en-GB" dirty="0"/>
              <a:t>.</a:t>
            </a:r>
          </a:p>
          <a:p>
            <a:r>
              <a:rPr lang="en-GB" dirty="0"/>
              <a:t>Then, if training is pursued, the model will often attempt to </a:t>
            </a:r>
            <a:r>
              <a:rPr lang="en-GB" b="1" dirty="0"/>
              <a:t>minimize loss at all costs</a:t>
            </a:r>
            <a:r>
              <a:rPr lang="en-GB" dirty="0"/>
              <a:t>, </a:t>
            </a:r>
            <a:r>
              <a:rPr lang="en-GB" b="1" dirty="0"/>
              <a:t>sacrificing generalization (!)</a:t>
            </a:r>
            <a:r>
              <a:rPr lang="en-GB" dirty="0"/>
              <a:t> in the process, and </a:t>
            </a:r>
            <a:r>
              <a:rPr lang="en-GB" b="1" dirty="0"/>
              <a:t>overfitting.</a:t>
            </a:r>
            <a:endParaRPr lang="en-SG" b="1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16C78F6-3F6B-F008-240F-E8288171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03" y="1690688"/>
            <a:ext cx="5731461" cy="4890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359F8D-D234-8215-AA8D-08AC63B851F6}"/>
              </a:ext>
            </a:extLst>
          </p:cNvPr>
          <p:cNvSpPr txBox="1"/>
          <p:nvPr/>
        </p:nvSpPr>
        <p:spPr>
          <a:xfrm>
            <a:off x="8010769" y="1690688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35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#3: implementing an </a:t>
            </a:r>
            <a:r>
              <a:rPr lang="en-GB" b="1" dirty="0">
                <a:solidFill>
                  <a:srgbClr val="00B050"/>
                </a:solidFill>
              </a:rPr>
              <a:t>early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stop</a:t>
            </a:r>
            <a:r>
              <a:rPr lang="en-GB" b="1" dirty="0"/>
              <a:t>.</a:t>
            </a:r>
          </a:p>
          <a:p>
            <a:pPr marL="0" indent="0">
              <a:buNone/>
            </a:pPr>
            <a:r>
              <a:rPr lang="en-SG" dirty="0"/>
              <a:t>It is often a good idea to try and stop the training when the model starts losing it generalization capabilities and starts overfitting.</a:t>
            </a:r>
          </a:p>
          <a:p>
            <a:pPr marL="0" indent="0">
              <a:buNone/>
            </a:pPr>
            <a:r>
              <a:rPr lang="en-SG" dirty="0"/>
              <a:t>We often want to stop when:</a:t>
            </a:r>
          </a:p>
          <a:p>
            <a:r>
              <a:rPr lang="en-SG" dirty="0"/>
              <a:t>Validation loss is minimal.</a:t>
            </a:r>
          </a:p>
          <a:p>
            <a:r>
              <a:rPr lang="en-SG" dirty="0"/>
              <a:t>Validation and training curves start going in opposite ways.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16C78F6-3F6B-F008-240F-E8288171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03" y="1690688"/>
            <a:ext cx="5731461" cy="4890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359F8D-D234-8215-AA8D-08AC63B851F6}"/>
              </a:ext>
            </a:extLst>
          </p:cNvPr>
          <p:cNvSpPr txBox="1"/>
          <p:nvPr/>
        </p:nvSpPr>
        <p:spPr>
          <a:xfrm>
            <a:off x="8010769" y="1690688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71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CFC115-D90A-89D3-E778-7BD3A558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7EC8E-262A-539E-A4A9-D3B1A0942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Other approaches suggest to simply track the validation accuracy metric and define an early stopping, which interrupts training when:</a:t>
            </a:r>
          </a:p>
          <a:p>
            <a:r>
              <a:rPr lang="en-GB" dirty="0"/>
              <a:t>a high level of accuracy has been obtained (say, at least 98%),</a:t>
            </a:r>
          </a:p>
          <a:p>
            <a:r>
              <a:rPr lang="en-GB" dirty="0"/>
              <a:t>and the accuracy is no longer increasing (i.e. the change between two consecutive values of the accuracy is falling below a threshold).</a:t>
            </a:r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13E39-7B7F-4BB2-5D21-35BCCD80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69" y="4435213"/>
            <a:ext cx="9580462" cy="24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61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CFC115-D90A-89D3-E778-7BD3A558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7EC8E-262A-539E-A4A9-D3B1A0942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Other approaches suggest to simply track the validation accuracy metric and define an early stopping, which interrupts training when:</a:t>
            </a:r>
          </a:p>
          <a:p>
            <a:r>
              <a:rPr lang="en-GB" dirty="0"/>
              <a:t>a high level of accuracy has been obtained (say, at least 98%),</a:t>
            </a:r>
          </a:p>
          <a:p>
            <a:r>
              <a:rPr lang="en-GB" dirty="0"/>
              <a:t>and the accuracy is no longer increasing (i.e. the change between two consecutive values of the accuracy is falling below a threshold).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Problem: </a:t>
            </a:r>
            <a:r>
              <a:rPr lang="en-GB" dirty="0"/>
              <a:t>we will often stop after it is too late (we need to see the model starts losing generalization capabilities to decide we should have stopped earlier!)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78526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Good Practice #4: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after it is too late (we need to see the model starts losing generalization capabilities to decide we should have stopped earlier!)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4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835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after it is too late (we need to see the model starts losing generalization capabilities to decide we should have stopped earlier!)</a:t>
                </a:r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60FC422-9A5C-1D41-1A94-1D7A085A4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18" y="1292889"/>
            <a:ext cx="4593909" cy="4506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0A0B3-8D71-A98D-2AA5-B798834E26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25"/>
          <a:stretch/>
        </p:blipFill>
        <p:spPr>
          <a:xfrm>
            <a:off x="6304251" y="6049931"/>
            <a:ext cx="5842241" cy="5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32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after it is too late (we need to see the model starts losing generalization capabilities to decide we should have stopped earlier!)</a:t>
                </a:r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1D9B60-FC90-8D01-A979-82FB20A2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090" y="1825624"/>
            <a:ext cx="5239481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9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no free lunch theorem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train-test-validation split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an extra validation set?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early</a:t>
            </a:r>
            <a:r>
              <a:rPr lang="en-US" dirty="0"/>
              <a:t> </a:t>
            </a:r>
            <a:r>
              <a:rPr lang="en-US" b="1" dirty="0"/>
              <a:t>stopping</a:t>
            </a:r>
            <a:r>
              <a:rPr lang="en-US" dirty="0"/>
              <a:t> of optimizer concept?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it?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saver</a:t>
            </a:r>
            <a:r>
              <a:rPr lang="en-US" dirty="0"/>
              <a:t> and </a:t>
            </a:r>
            <a:r>
              <a:rPr lang="en-US" b="1" dirty="0"/>
              <a:t>loader</a:t>
            </a:r>
            <a:r>
              <a:rPr lang="en-US" dirty="0"/>
              <a:t> functions?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them?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other common good practices </a:t>
            </a:r>
            <a:r>
              <a:rPr lang="en-US" dirty="0"/>
              <a:t>when it comes to Neural Networks?</a:t>
            </a:r>
          </a:p>
          <a:p>
            <a:pPr marL="514350" indent="-514350">
              <a:buFont typeface="+mj-lt"/>
              <a:buAutoNum type="arabicPeriod" startAt="17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717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after it is too late (we need to see the model starts losing generalization capabilities to decide we should have stopped earlier!)</a:t>
                </a:r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5A4BC48-8492-120E-0AF2-9EB61B25E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448411"/>
            <a:ext cx="5731461" cy="489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6AEA3-66E3-EC7D-F037-5FAA998984DD}"/>
              </a:ext>
            </a:extLst>
          </p:cNvPr>
          <p:cNvSpPr txBox="1"/>
          <p:nvPr/>
        </p:nvSpPr>
        <p:spPr>
          <a:xfrm>
            <a:off x="7995138" y="1448411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24D99-2B28-029F-09E4-32FB45D52147}"/>
              </a:ext>
            </a:extLst>
          </p:cNvPr>
          <p:cNvSpPr txBox="1"/>
          <p:nvPr/>
        </p:nvSpPr>
        <p:spPr>
          <a:xfrm>
            <a:off x="6294778" y="5923759"/>
            <a:ext cx="5933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Trained for too long? No big deal, load the weights corresponding to the best iteration!</a:t>
            </a:r>
            <a:endParaRPr lang="en-SG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21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dirty="0"/>
                  <a:t>After training, look at your training curves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corresponding to the best iteration for the model in terms of </a:t>
                </a:r>
                <a:r>
                  <a:rPr lang="en-GB" b="1" dirty="0"/>
                  <a:t>generalization</a:t>
                </a:r>
                <a:r>
                  <a:rPr lang="en-GB" dirty="0"/>
                  <a:t>!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5A4BC48-8492-120E-0AF2-9EB61B25E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448411"/>
            <a:ext cx="5731461" cy="489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6AEA3-66E3-EC7D-F037-5FAA998984DD}"/>
              </a:ext>
            </a:extLst>
          </p:cNvPr>
          <p:cNvSpPr txBox="1"/>
          <p:nvPr/>
        </p:nvSpPr>
        <p:spPr>
          <a:xfrm>
            <a:off x="7995138" y="1448411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24D99-2B28-029F-09E4-32FB45D52147}"/>
              </a:ext>
            </a:extLst>
          </p:cNvPr>
          <p:cNvSpPr txBox="1"/>
          <p:nvPr/>
        </p:nvSpPr>
        <p:spPr>
          <a:xfrm>
            <a:off x="6294778" y="5923759"/>
            <a:ext cx="5933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Trained for too long? No big deal, load the weights corresponding to the best iteration!</a:t>
            </a:r>
            <a:endParaRPr lang="en-SG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023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dirty="0"/>
                  <a:t>After training, look at your training curves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corresponding to the best iteration for the model in terms of </a:t>
                </a:r>
                <a:r>
                  <a:rPr lang="en-GB" b="1" dirty="0"/>
                  <a:t>generalization</a:t>
                </a:r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r>
                  <a:rPr lang="en-GB" dirty="0"/>
                  <a:t>(Iteration number to be decided manually by analysing the training curves.)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DBF56C6-F871-9322-C44E-478F2EA08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23"/>
          <a:stretch/>
        </p:blipFill>
        <p:spPr>
          <a:xfrm>
            <a:off x="6674338" y="1926014"/>
            <a:ext cx="5432411" cy="40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8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Saver/loader functions are critical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21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Reproducibility: </a:t>
            </a:r>
            <a:r>
              <a:rPr lang="en-GB" dirty="0"/>
              <a:t>after training, it is important that you give your client a simple way to load your trained model. You would not want the client to re-run the training (especially if it takes a VERY long time to train!)</a:t>
            </a:r>
          </a:p>
          <a:p>
            <a:pPr marL="0" indent="0">
              <a:buNone/>
            </a:pPr>
            <a:r>
              <a:rPr lang="en-GB" b="1" dirty="0"/>
              <a:t>It is also important if you do research, as your research will have little credibility if you are not able to show the model at work.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75D9A-88EE-60D1-BF12-69315B99E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841" y="1825624"/>
            <a:ext cx="5931159" cy="4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31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Saver/loader functions are critical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21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Restoring model: </a:t>
            </a:r>
            <a:r>
              <a:rPr lang="en-GB" dirty="0"/>
              <a:t>Saving the model at regular intervals during training allows you to evaluate the model's performance on a validation set at various stages of training.</a:t>
            </a:r>
          </a:p>
          <a:p>
            <a:pPr marL="0" indent="0">
              <a:buNone/>
            </a:pPr>
            <a:r>
              <a:rPr lang="en-GB" dirty="0"/>
              <a:t>In scenarios where you failed to stop at the appropriate time, you can load a previous version of the model, that was saved on an iteration before overfitting started to occur.</a:t>
            </a:r>
            <a:endParaRPr lang="en-SG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D1607BB-585B-EA10-8160-7A5A3E151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448411"/>
            <a:ext cx="5731461" cy="4890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349A82-2D79-4B13-BA99-4B15994A0B50}"/>
              </a:ext>
            </a:extLst>
          </p:cNvPr>
          <p:cNvSpPr txBox="1"/>
          <p:nvPr/>
        </p:nvSpPr>
        <p:spPr>
          <a:xfrm>
            <a:off x="7995138" y="1448411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9FEB29-9123-FCF4-AC64-BB016CA60501}"/>
              </a:ext>
            </a:extLst>
          </p:cNvPr>
          <p:cNvSpPr txBox="1"/>
          <p:nvPr/>
        </p:nvSpPr>
        <p:spPr>
          <a:xfrm>
            <a:off x="6294778" y="5923759"/>
            <a:ext cx="5933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Trained for too long? No big deal, load the weights corresponding to the best iteration!</a:t>
            </a:r>
            <a:endParaRPr lang="en-SG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227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Saver/loader functions are critical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21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Preventing data loss: </a:t>
            </a:r>
            <a:r>
              <a:rPr lang="en-GB" dirty="0"/>
              <a:t>Training a model can take a long time, sometimes even days or weeks if the architecture is massive.</a:t>
            </a:r>
          </a:p>
          <a:p>
            <a:pPr marL="0" indent="0">
              <a:buNone/>
            </a:pPr>
            <a:r>
              <a:rPr lang="en-GB" dirty="0"/>
              <a:t>If the training process is interrupted, all the progress made so far will be lost unless the model has been saved.</a:t>
            </a:r>
          </a:p>
          <a:p>
            <a:pPr marL="0" indent="0">
              <a:buNone/>
            </a:pPr>
            <a:r>
              <a:rPr lang="en-GB" dirty="0"/>
              <a:t>In case of an interruption, we can simply load the latest save of the model, and resume the training, instead of restarting from scratch.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33F2A5-D1B1-1C68-D3AA-3E101817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425" y="1736422"/>
            <a:ext cx="5332006" cy="475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69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questions about model architecture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D8B5-001B-FE1E-61F3-468A2097A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Typical questions asked by students regarding the size of a neural network model.</a:t>
            </a:r>
          </a:p>
          <a:p>
            <a:r>
              <a:rPr lang="en-SG" b="1" dirty="0"/>
              <a:t>How many layers does my model need?</a:t>
            </a:r>
          </a:p>
          <a:p>
            <a:r>
              <a:rPr lang="en-SG" b="1" dirty="0"/>
              <a:t>How many neurons should I put in each layer?</a:t>
            </a:r>
          </a:p>
          <a:p>
            <a:r>
              <a:rPr lang="en-SG" b="1" dirty="0"/>
              <a:t>Is it better to have more layers or more neurons per layer?</a:t>
            </a:r>
          </a:p>
          <a:p>
            <a:pPr marL="0" indent="0">
              <a:buNone/>
            </a:pPr>
            <a:r>
              <a:rPr lang="en-SG" dirty="0"/>
              <a:t>The answer to the first question will surprise you.</a:t>
            </a:r>
          </a:p>
        </p:txBody>
      </p:sp>
    </p:spTree>
    <p:extLst>
      <p:ext uri="{BB962C8B-B14F-4D97-AF65-F5344CB8AC3E}">
        <p14:creationId xmlns:p14="http://schemas.microsoft.com/office/powerpoint/2010/main" val="3297131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questions about model architecture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D8B5-001B-FE1E-61F3-468A2097A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Typical questions asked by students regarding the size of a neural network model.</a:t>
            </a:r>
          </a:p>
          <a:p>
            <a:r>
              <a:rPr lang="en-SG" b="1" dirty="0"/>
              <a:t>How many layers does my model need?</a:t>
            </a:r>
          </a:p>
          <a:p>
            <a:r>
              <a:rPr lang="en-SG" b="1" dirty="0"/>
              <a:t>How many neurons should I put in each layer?</a:t>
            </a:r>
          </a:p>
          <a:p>
            <a:r>
              <a:rPr lang="en-SG" b="1" dirty="0"/>
              <a:t>Is it better to have more layers or more neurons per layer?</a:t>
            </a:r>
          </a:p>
          <a:p>
            <a:pPr marL="0" indent="0">
              <a:buNone/>
            </a:pPr>
            <a:r>
              <a:rPr lang="en-SG" dirty="0"/>
              <a:t>The answer to the first question will surprise you.</a:t>
            </a:r>
          </a:p>
          <a:p>
            <a:pPr marL="0" indent="0">
              <a:buNone/>
            </a:pPr>
            <a:endParaRPr lang="en-S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A24B0-842E-AC7D-0C47-BE3473AB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19" y="1500216"/>
            <a:ext cx="5252889" cy="504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1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CF67A5-1F0C-EAEC-7995-E3780C13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Well, let us experiment then?</a:t>
            </a:r>
            <a:endParaRPr lang="en-S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83C81D-902D-613B-21D2-7E9DA46F5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 a look at notebook 8, it comes with three practice tasks.</a:t>
            </a:r>
            <a:br>
              <a:rPr lang="en-GB" dirty="0"/>
            </a:br>
            <a:r>
              <a:rPr lang="en-GB" dirty="0"/>
              <a:t>(Solutions are also available in the solutions folder).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32204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Consider the following binary classification dataset: follows the same logic as our previous dataset, but the boundary equation is not given.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854C4E-61CC-7C7C-9F6B-17D4E733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380" y="2068342"/>
            <a:ext cx="6194620" cy="42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3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Good practice #1: Using additional </a:t>
            </a:r>
            <a:r>
              <a:rPr lang="en-GB" b="1" dirty="0">
                <a:solidFill>
                  <a:srgbClr val="00B050"/>
                </a:solidFill>
              </a:rPr>
              <a:t>performance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metrics</a:t>
            </a:r>
            <a:r>
              <a:rPr lang="en-GB" b="1" dirty="0"/>
              <a:t> beyond loss</a:t>
            </a:r>
            <a:r>
              <a:rPr lang="en-GB" dirty="0"/>
              <a:t>.</a:t>
            </a:r>
          </a:p>
          <a:p>
            <a:r>
              <a:rPr lang="en-GB" dirty="0"/>
              <a:t>Loss functions are great functions to minimize (for instance MSE is convex, which is a nice property to have).</a:t>
            </a:r>
          </a:p>
          <a:p>
            <a:r>
              <a:rPr lang="en-GB" dirty="0"/>
              <a:t>But these loss functions do not always carry a meaning that is easily interpretable.</a:t>
            </a:r>
          </a:p>
          <a:p>
            <a:r>
              <a:rPr lang="en-GB" b="1" dirty="0"/>
              <a:t>For instance, the cross-entropy loss function we have used in binary classification does not tell us much about the actual performance of the model.</a:t>
            </a:r>
          </a:p>
          <a:p>
            <a:r>
              <a:rPr lang="en-GB" dirty="0"/>
              <a:t>Recall notebook 4, when we had no activation functions.</a:t>
            </a:r>
          </a:p>
        </p:txBody>
      </p:sp>
    </p:spTree>
    <p:extLst>
      <p:ext uri="{BB962C8B-B14F-4D97-AF65-F5344CB8AC3E}">
        <p14:creationId xmlns:p14="http://schemas.microsoft.com/office/powerpoint/2010/main" val="1635888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Consider the following binary classification dataset: follows the same logic as our previous dataset, but the boundary equation is not given.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SG" dirty="0"/>
              <a:t>In notebook 8 we will first try a </a:t>
            </a:r>
            <a:br>
              <a:rPr lang="en-SG" dirty="0"/>
            </a:br>
            <a:r>
              <a:rPr lang="en-SG" dirty="0"/>
              <a:t>1-layer neural network and a 2-layers neural network on this dataset.</a:t>
            </a:r>
          </a:p>
          <a:p>
            <a:pPr marL="0" indent="0">
              <a:buNone/>
            </a:pPr>
            <a:r>
              <a:rPr lang="en-SG" dirty="0"/>
              <a:t>Unfortunately, mixed results.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B78B9-7DEE-AF02-8EF1-5A4621D39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446" y="1570893"/>
            <a:ext cx="6435242" cy="453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4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Consider the following binary classification dataset: follows the same logic as our previous dataset, but the boundary equation is not given.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SG" dirty="0"/>
              <a:t>In notebook 8 we will first try a </a:t>
            </a:r>
            <a:br>
              <a:rPr lang="en-SG" dirty="0"/>
            </a:br>
            <a:r>
              <a:rPr lang="en-SG" dirty="0"/>
              <a:t>1-layer neural network and a 2-layers neural network on this dataset.</a:t>
            </a:r>
          </a:p>
          <a:p>
            <a:pPr marL="0" indent="0">
              <a:buNone/>
            </a:pPr>
            <a:r>
              <a:rPr lang="en-SG" dirty="0"/>
              <a:t>Unfortunately, mixed results.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424CC-461D-729F-7261-84D0F5BD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76" y="1690688"/>
            <a:ext cx="6249624" cy="445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07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Consider the following binary classification dataset: follows the same logic as our previous dataset, but the boundary equation is not given.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SG" dirty="0"/>
              <a:t>In notebook 8 we will first try a </a:t>
            </a:r>
            <a:br>
              <a:rPr lang="en-SG" dirty="0"/>
            </a:br>
            <a:r>
              <a:rPr lang="en-SG" dirty="0"/>
              <a:t>1-layer neural network and a 2-layers neural network on this dataset.</a:t>
            </a:r>
          </a:p>
          <a:p>
            <a:pPr marL="0" indent="0">
              <a:buNone/>
            </a:pPr>
            <a:r>
              <a:rPr lang="en-SG" dirty="0"/>
              <a:t>Unfortunately, mixed results.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CA86BB-F157-2792-DA53-D22EE14A1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Three suggested approaches/tasks</a:t>
            </a:r>
          </a:p>
          <a:p>
            <a:r>
              <a:rPr lang="en-GB" dirty="0"/>
              <a:t>Adding a second layer helped, let us try adding a third one!</a:t>
            </a:r>
            <a:br>
              <a:rPr lang="en-GB" dirty="0"/>
            </a:br>
            <a:r>
              <a:rPr lang="en-GB" dirty="0"/>
              <a:t>(will need to rework methods)</a:t>
            </a:r>
          </a:p>
          <a:p>
            <a:r>
              <a:rPr lang="en-GB" dirty="0"/>
              <a:t>How about 2-layers, but more neurons on each layer?</a:t>
            </a:r>
          </a:p>
          <a:p>
            <a:r>
              <a:rPr lang="en-GB" dirty="0"/>
              <a:t>How about a bit of feature engineering? (i.e. reworking our dataset a bit to help our neural networks)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61599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CF67A5-1F0C-EAEC-7995-E3780C13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Well, let us experiment then?</a:t>
            </a:r>
            <a:endParaRPr lang="en-S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83C81D-902D-613B-21D2-7E9DA46F5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 a look at notebook 8, it comes with three practice tasks.</a:t>
            </a:r>
            <a:br>
              <a:rPr lang="en-GB" dirty="0"/>
            </a:br>
            <a:r>
              <a:rPr lang="en-GB" dirty="0"/>
              <a:t>(Solutions are also available in the solutions folder).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2620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389E-18C5-A49B-CAB4-DD135036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#1: features engineering is king!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A3726-DCDE-94BD-7BC4-92D971C09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general, feature engineering is the direction which offers the largest improvement potential for our models.</a:t>
            </a:r>
          </a:p>
          <a:p>
            <a:pPr marL="0" indent="0">
              <a:buNone/>
            </a:pPr>
            <a:r>
              <a:rPr lang="en-GB" dirty="0"/>
              <a:t>If you have a hunch about which features could help the network classify better, you should attempt some feature engineering.</a:t>
            </a:r>
          </a:p>
          <a:p>
            <a:pPr marL="0" indent="0">
              <a:buNone/>
            </a:pPr>
            <a:r>
              <a:rPr lang="en-GB" b="1" dirty="0"/>
              <a:t>Problem: </a:t>
            </a:r>
            <a:r>
              <a:rPr lang="en-GB" dirty="0"/>
              <a:t>need to have a strong mathematical intuition sometimes!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B6766-52DB-8BF6-A95D-575DF203FDF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816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Here, what helped was recognizing that the squared values of the inputs could help as the boundary looked like a circle and circles equations are usually relying on squared values of the inputs.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br>
                  <a:rPr lang="en-GB" dirty="0"/>
                </a:br>
                <a:endParaRPr lang="en-SG" dirty="0"/>
              </a:p>
              <a:p>
                <a:r>
                  <a:rPr lang="en-SG" dirty="0"/>
                  <a:t>Our boundary equation was in fact</a:t>
                </a:r>
                <a:br>
                  <a:rPr lang="en-SG" dirty="0"/>
                </a:b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+ 3</m:t>
                      </m:r>
                      <m:sSubSup>
                        <m:sSub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+ 0.75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+ 0.25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B6766-52DB-8BF6-A95D-575DF203F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816600" cy="5032375"/>
              </a:xfrm>
              <a:blipFill>
                <a:blip r:embed="rId2"/>
                <a:stretch>
                  <a:fillRect l="-1887" t="-1937" r="-19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986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dirty="0"/>
              <a:t>The number of layers to use in a neural network can vary depending on the complexity of the task and the size of the data. It is a hyperparameter that can be tuned through experimentation.</a:t>
            </a:r>
          </a:p>
          <a:p>
            <a:endParaRPr lang="en-GB" dirty="0"/>
          </a:p>
          <a:p>
            <a:r>
              <a:rPr lang="en-GB" b="1" dirty="0"/>
              <a:t>In general, deeper networks (more layers) can learn more complex representations, but they are also more computationally expensive and prone to overfitting.</a:t>
            </a:r>
          </a:p>
          <a:p>
            <a:r>
              <a:rPr lang="en-GB" b="1" dirty="0"/>
              <a:t>On the other hand, shallower networks are less expensive and less prone to overfitting, but they may not have enough capacity to learn the task.</a:t>
            </a:r>
            <a:endParaRPr lang="en-GB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32930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As far as I know, there is no rule of thumb formula for determining the number of layers to use based on the number of samples in a dataset.</a:t>
            </a:r>
          </a:p>
          <a:p>
            <a:pPr marL="0" indent="0">
              <a:buNone/>
            </a:pPr>
            <a:r>
              <a:rPr lang="en-GB" dirty="0"/>
              <a:t>The number of layers in a neural network model is determined by a variety of factors, including the complexity of the problem, the size of the input data, and the available computational resources.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the data is linearly separable then you do not need any hidden layers or activation functions, just use a linear regressor already! 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data is low-complexity and has few dimensions/features, then 1 to 2 hidden layers would often work and are a good starting point.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data is high-complexity or has many dimensions/features then using 3 to 5 hidden layers often gives good results.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098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However, “adding an extra layer to a model that is failing and already has many layers in the hopes of making it suddenly fixing it” is often foolish and will have limited results.</a:t>
            </a:r>
          </a:p>
          <a:p>
            <a:pPr marL="0" indent="0">
              <a:buNone/>
            </a:pPr>
            <a:r>
              <a:rPr lang="en-GB" dirty="0"/>
              <a:t>You need enough layers to match the complexity of the task, anything beyond that is overkill and most likely will not help.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More often than not, you are not using the right TYPE of layers that fits the TYPE of data you are playing with (more on this later).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48853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In fact, it is often better to add more neurons to a layer (as we have seen in task #3).</a:t>
                </a:r>
              </a:p>
              <a:p>
                <a:pPr marL="0" indent="0">
                  <a:buNone/>
                </a:pPr>
                <a:r>
                  <a:rPr lang="en-GB" dirty="0"/>
                  <a:t>As far as I know, there is no rule of thumb formula for determining the number of neurons to use in a layer.</a:t>
                </a:r>
              </a:p>
              <a:p>
                <a:pPr marL="0" indent="0">
                  <a:buNone/>
                </a:pPr>
                <a:r>
                  <a:rPr lang="en-GB" dirty="0"/>
                  <a:t>But some people ([</a:t>
                </a:r>
                <a:r>
                  <a:rPr lang="en-GB" dirty="0" err="1"/>
                  <a:t>StackNN</a:t>
                </a:r>
                <a:r>
                  <a:rPr lang="en-GB" dirty="0"/>
                  <a:t>]) have been experimenting and suggest to have a number of neurons in layers,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, 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/>
                  <a:t> the number of samples in dataset,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the number of inputs</a:t>
                </a:r>
                <a:br>
                  <a:rPr lang="en-GB" dirty="0"/>
                </a:br>
                <a:r>
                  <a:rPr lang="en-GB" dirty="0"/>
                  <a:t>(or inputs dimensionality),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the outputs dimensionality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a value between 2 and 20.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2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380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In addition, dataset will often have a high inputs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and a low outputs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It is often commonly accepted to have the number of Neurons progressively decrease, for instance dividing by two (or more) the number of neurons after each layer.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5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141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were able to train, if we consider the loss evolution curves.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96842-F32B-0B52-0823-ABDB4C05D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86" y="2488913"/>
            <a:ext cx="11298227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284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 in mind however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A24B0-842E-AC7D-0C47-BE3473AB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555" y="1515847"/>
            <a:ext cx="5252889" cy="504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58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hyperparameters tuning and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Earlier, we have identified that several parameters in our neural networks had to be manually decided by the user and called those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Unfortunately, the </a:t>
            </a:r>
            <a:r>
              <a:rPr lang="en-GB" b="1" dirty="0"/>
              <a:t>NFL theorem </a:t>
            </a:r>
            <a:r>
              <a:rPr lang="en-GB" dirty="0"/>
              <a:t>tells us there is often </a:t>
            </a:r>
            <a:r>
              <a:rPr lang="en-GB" b="1" dirty="0"/>
              <a:t>no closed-form formula</a:t>
            </a:r>
            <a:r>
              <a:rPr lang="en-GB" dirty="0"/>
              <a:t> to tell you what is the </a:t>
            </a:r>
            <a:r>
              <a:rPr lang="en-GB" b="1" dirty="0"/>
              <a:t>best value to use for those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136D8F-B9EF-6EE4-1C7D-9B7FF44C5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8791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Typical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 include:</a:t>
            </a:r>
          </a:p>
          <a:p>
            <a:r>
              <a:rPr lang="en-GB" dirty="0"/>
              <a:t>Number of layers and their sizes,</a:t>
            </a:r>
          </a:p>
          <a:p>
            <a:r>
              <a:rPr lang="en-GB" dirty="0"/>
              <a:t>Initializers to use for parameters,</a:t>
            </a:r>
          </a:p>
          <a:p>
            <a:r>
              <a:rPr lang="en-GB" dirty="0"/>
              <a:t>Activation functions to use,</a:t>
            </a:r>
          </a:p>
          <a:p>
            <a:r>
              <a:rPr lang="en-GB" dirty="0"/>
              <a:t>Learning rate, momentum and other parameters related to optimizers,</a:t>
            </a:r>
          </a:p>
          <a:p>
            <a:r>
              <a:rPr lang="en-GB" dirty="0"/>
              <a:t>Etc.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No choice: </a:t>
            </a:r>
            <a:r>
              <a:rPr lang="en-GB" dirty="0"/>
              <a:t>try different values and possibilities.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7954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grid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Grid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is </a:t>
            </a:r>
            <a:r>
              <a:rPr lang="en-SG" b="1" dirty="0"/>
              <a:t>the simplest algorithm for hyperparameter tuning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/>
              <a:t>Basically, we divide the domain of possible values for each of the hyperparameters into a discrete grid. Then, we will try every combination of values of this grid, calculating some performance metrics.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5E73179-634A-C030-DA64-295791F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699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random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Random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is </a:t>
            </a:r>
            <a:r>
              <a:rPr lang="en-SG" b="1" dirty="0"/>
              <a:t>the another algorithm for hyperparameter tuning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Random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defines a search space as a bounded domain of hyperparameter values and randomly sample points in that domain. After trying enough values, keep the best hyperparameters configuration.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5E73179-634A-C030-DA64-295791F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22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 ([</a:t>
            </a:r>
            <a:r>
              <a:rPr lang="en-GB" dirty="0" err="1"/>
              <a:t>HypSearch</a:t>
            </a:r>
            <a:r>
              <a:rPr lang="en-GB" dirty="0"/>
              <a:t>]),</a:t>
            </a:r>
          </a:p>
          <a:p>
            <a:r>
              <a:rPr lang="en-GB" dirty="0"/>
              <a:t>grid search is often better on small spaces,</a:t>
            </a:r>
          </a:p>
          <a:p>
            <a:r>
              <a:rPr lang="en-GB" dirty="0"/>
              <a:t>whereas random search is better on large domains, but has no guarantee of returning a good configuration.</a:t>
            </a:r>
          </a:p>
          <a:p>
            <a:pPr marL="0" indent="0">
              <a:buNone/>
            </a:pPr>
            <a:r>
              <a:rPr lang="en-GB" dirty="0"/>
              <a:t>More advanced techniques than these two exist, such as Bayesian Optimization and Evolutionary Optimization.</a:t>
            </a:r>
            <a:endParaRPr lang="en-SG" dirty="0"/>
          </a:p>
        </p:txBody>
      </p:sp>
      <p:pic>
        <p:nvPicPr>
          <p:cNvPr id="8" name="Picture 7" descr="Chart, diagram&#10;&#10;Description automatically generated">
            <a:extLst>
              <a:ext uri="{FF2B5EF4-FFF2-40B4-BE49-F238E27FC236}">
                <a16:creationId xmlns:a16="http://schemas.microsoft.com/office/drawing/2014/main" id="{B7A8B60F-E868-C711-153B-E2B86AEA1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31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Symmetries in Neural Networks and why it is essential to break them</a:t>
            </a:r>
          </a:p>
          <a:p>
            <a:r>
              <a:rPr lang="en-US" dirty="0"/>
              <a:t>Implementing some common initializers and their uses</a:t>
            </a:r>
          </a:p>
          <a:p>
            <a:r>
              <a:rPr lang="en-US" dirty="0"/>
              <a:t>Exploding gradient problem, spotting it and fixing it</a:t>
            </a:r>
          </a:p>
          <a:p>
            <a:r>
              <a:rPr lang="en-US" dirty="0"/>
              <a:t>Vanishing gradient problem, spotting it and fixing it</a:t>
            </a:r>
          </a:p>
          <a:p>
            <a:r>
              <a:rPr lang="en-US" dirty="0"/>
              <a:t>Activations functions for introducing non-linearity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Typical examples of activations functions and their uses</a:t>
            </a:r>
          </a:p>
          <a:p>
            <a:r>
              <a:rPr lang="en-GB" dirty="0"/>
              <a:t>The universal approximation theorem</a:t>
            </a:r>
          </a:p>
          <a:p>
            <a:r>
              <a:rPr lang="en-GB" dirty="0"/>
              <a:t>Some advanced optimizers</a:t>
            </a:r>
          </a:p>
          <a:p>
            <a:pPr lvl="1"/>
            <a:r>
              <a:rPr lang="en-GB" dirty="0" err="1"/>
              <a:t>Adagrad</a:t>
            </a:r>
            <a:endParaRPr lang="en-GB" dirty="0"/>
          </a:p>
          <a:p>
            <a:pPr lvl="1"/>
            <a:r>
              <a:rPr lang="en-GB" dirty="0" err="1"/>
              <a:t>RMSProp</a:t>
            </a:r>
            <a:endParaRPr lang="en-GB" dirty="0"/>
          </a:p>
          <a:p>
            <a:pPr lvl="1"/>
            <a:r>
              <a:rPr lang="en-GB" dirty="0"/>
              <a:t>Adam</a:t>
            </a:r>
          </a:p>
          <a:p>
            <a:r>
              <a:rPr lang="en-GB" dirty="0"/>
              <a:t>Stochastic gradient descent</a:t>
            </a:r>
          </a:p>
          <a:p>
            <a:r>
              <a:rPr lang="en-GB" dirty="0"/>
              <a:t>Mini-batch gradient descent</a:t>
            </a:r>
          </a:p>
          <a:p>
            <a:r>
              <a:rPr lang="en-GB" dirty="0"/>
              <a:t>Combining into a great optimizer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745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/>
              <a:t>The no free lunch theorem</a:t>
            </a:r>
          </a:p>
          <a:p>
            <a:r>
              <a:rPr lang="en-GB" dirty="0"/>
              <a:t>Train-test-validation split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Saver and loader functions</a:t>
            </a:r>
          </a:p>
          <a:p>
            <a:r>
              <a:rPr lang="en-GB" dirty="0"/>
              <a:t>A few more commonly accepted good practices</a:t>
            </a:r>
          </a:p>
          <a:p>
            <a:r>
              <a:rPr lang="en-GB" dirty="0"/>
              <a:t>Hyperparameter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Next week?</a:t>
            </a:r>
            <a:endParaRPr lang="en-GB" dirty="0"/>
          </a:p>
          <a:p>
            <a:r>
              <a:rPr lang="en-GB" dirty="0"/>
              <a:t>Introduction to </a:t>
            </a:r>
            <a:r>
              <a:rPr lang="en-GB" dirty="0" err="1"/>
              <a:t>PyTorch</a:t>
            </a:r>
            <a:r>
              <a:rPr lang="en-GB" dirty="0"/>
              <a:t> framework and tensors</a:t>
            </a:r>
          </a:p>
          <a:p>
            <a:r>
              <a:rPr lang="en-GB" dirty="0"/>
              <a:t>Implementing shallow Neural Networks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The power of </a:t>
            </a:r>
            <a:r>
              <a:rPr lang="en-GB" dirty="0" err="1"/>
              <a:t>AutoGrad</a:t>
            </a:r>
            <a:r>
              <a:rPr lang="en-GB" dirty="0"/>
              <a:t> and CUDA processing</a:t>
            </a:r>
          </a:p>
          <a:p>
            <a:r>
              <a:rPr lang="en-GB" dirty="0"/>
              <a:t>Optimizers, initializers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Datasets and </a:t>
            </a:r>
            <a:r>
              <a:rPr lang="en-GB" dirty="0" err="1"/>
              <a:t>dataloaders</a:t>
            </a:r>
            <a:endParaRPr lang="en-GB" dirty="0"/>
          </a:p>
          <a:p>
            <a:r>
              <a:rPr lang="en-GB" dirty="0"/>
              <a:t>From shallow to deep NNs</a:t>
            </a:r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r>
              <a:rPr lang="en-US" dirty="0"/>
              <a:t>[</a:t>
            </a:r>
            <a:r>
              <a:rPr lang="en-US" dirty="0" err="1"/>
              <a:t>HypSearch</a:t>
            </a:r>
            <a:r>
              <a:rPr lang="en-US" dirty="0"/>
              <a:t>] </a:t>
            </a:r>
            <a:r>
              <a:rPr lang="en-GB" dirty="0"/>
              <a:t>How to run hyperparameters searching in Python, implementations using Scikit learn and more advanced methods.</a:t>
            </a:r>
            <a:br>
              <a:rPr lang="en-GB" dirty="0"/>
            </a:br>
            <a:r>
              <a:rPr lang="en-GB" dirty="0">
                <a:hlinkClick r:id="rId2"/>
              </a:rPr>
              <a:t>https://towardsdatascience.com/7-hyperparameter-optimization-techniques-every-data-scientist-should-know-12cdebe713da</a:t>
            </a:r>
            <a:br>
              <a:rPr lang="en-GB" dirty="0"/>
            </a:br>
            <a:r>
              <a:rPr lang="en-GB" dirty="0"/>
              <a:t>And</a:t>
            </a:r>
            <a:br>
              <a:rPr lang="en-GB" dirty="0"/>
            </a:br>
            <a:r>
              <a:rPr lang="en-US" dirty="0">
                <a:hlinkClick r:id="rId3"/>
              </a:rPr>
              <a:t>https://machinelearningmastery.com/hyperparameter-optimization-with-random-search-and-grid-search/</a:t>
            </a:r>
            <a:endParaRPr lang="en-US" dirty="0"/>
          </a:p>
          <a:p>
            <a:r>
              <a:rPr lang="en-GB" dirty="0"/>
              <a:t>[</a:t>
            </a:r>
            <a:r>
              <a:rPr lang="en-GB" dirty="0" err="1"/>
              <a:t>StackNN</a:t>
            </a:r>
            <a:r>
              <a:rPr lang="en-GB" dirty="0"/>
              <a:t>]</a:t>
            </a:r>
            <a:r>
              <a:rPr lang="en-US" dirty="0"/>
              <a:t> How to decide on a number of neurons and layers in Neural Networks?</a:t>
            </a:r>
            <a:br>
              <a:rPr lang="en-US" dirty="0"/>
            </a:br>
            <a:r>
              <a:rPr lang="en-US">
                <a:hlinkClick r:id="rId4"/>
              </a:rPr>
              <a:t>https://stats.stackexchange.com/questions/181/how-to-choose-the-number-of-hidden-layers-and-nodes-in-a-feedforward-neural-netw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36815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If we consider the </a:t>
            </a:r>
            <a:r>
              <a:rPr lang="en-GB" b="1" dirty="0"/>
              <a:t>accuracy</a:t>
            </a:r>
            <a:r>
              <a:rPr lang="en-GB" dirty="0"/>
              <a:t> of the model, however, then it is fairly obvious to say that the model fails at the given task.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81B786-0694-7C1A-F3EC-F92A6D78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678" y="1711432"/>
            <a:ext cx="7320489" cy="49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32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Good practice #1: Using additional </a:t>
            </a:r>
            <a:r>
              <a:rPr lang="en-GB" b="1" dirty="0">
                <a:solidFill>
                  <a:srgbClr val="00B050"/>
                </a:solidFill>
              </a:rPr>
              <a:t>performance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metrics</a:t>
            </a:r>
            <a:r>
              <a:rPr lang="en-GB" b="1" dirty="0"/>
              <a:t> beyond loss</a:t>
            </a:r>
            <a:r>
              <a:rPr lang="en-GB" dirty="0"/>
              <a:t>.</a:t>
            </a:r>
          </a:p>
          <a:p>
            <a:r>
              <a:rPr lang="en-GB" dirty="0"/>
              <a:t>As such, it would be a good idea to have a more interpretable performance metric, such as the accuracy for instance, to display along with the loss function during training.</a:t>
            </a:r>
          </a:p>
          <a:p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1. Let us start by adding an accuracy method to our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3ED5B-324E-7476-090D-FCAA6AF6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8" y="5182426"/>
            <a:ext cx="11693507" cy="139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0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Good practice #1: Using additional </a:t>
            </a:r>
            <a:r>
              <a:rPr lang="en-GB" b="1" dirty="0">
                <a:solidFill>
                  <a:srgbClr val="00B050"/>
                </a:solidFill>
              </a:rPr>
              <a:t>performance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metrics</a:t>
            </a:r>
            <a:r>
              <a:rPr lang="en-GB" b="1" dirty="0"/>
              <a:t> beyond loss</a:t>
            </a:r>
            <a:r>
              <a:rPr lang="en-GB" dirty="0"/>
              <a:t>.</a:t>
            </a:r>
          </a:p>
          <a:p>
            <a:r>
              <a:rPr lang="en-GB" dirty="0"/>
              <a:t>As such, it would be a good idea to have a more interpretable performance metric, such as the accuracy for instance, to display along with the loss function during training.</a:t>
            </a:r>
          </a:p>
          <a:p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2. We can then add another list for tracking accuracies, along with losses during training.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82A01-D195-2C28-A71D-87A59FBB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3" y="5113735"/>
            <a:ext cx="9763754" cy="174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5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3858</TotalTime>
  <Words>4797</Words>
  <Application>Microsoft Office PowerPoint</Application>
  <PresentationFormat>Widescreen</PresentationFormat>
  <Paragraphs>361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Office Theme</vt:lpstr>
      <vt:lpstr>50.039 Theory and Practice of Deep Learning W2-S3 Neural Networks, Initializers, Optimizers and other Good Practices</vt:lpstr>
      <vt:lpstr>About this week (Week 2)</vt:lpstr>
      <vt:lpstr>About this week (Week 2)</vt:lpstr>
      <vt:lpstr>About this week (Week 2)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#3: implementing an early stop</vt:lpstr>
      <vt:lpstr>Good Practice #3: implementing an early stop</vt:lpstr>
      <vt:lpstr>Good Practice #3: implementing an early stop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Saver/loader functions are critical</vt:lpstr>
      <vt:lpstr>Saver/loader functions are critical</vt:lpstr>
      <vt:lpstr>Saver/loader functions are critical</vt:lpstr>
      <vt:lpstr>Typical questions about model architecture</vt:lpstr>
      <vt:lpstr>Typical questions about model architecture</vt:lpstr>
      <vt:lpstr>Well, let us experiment then?</vt:lpstr>
      <vt:lpstr>Problem statement</vt:lpstr>
      <vt:lpstr>Problem statement</vt:lpstr>
      <vt:lpstr>Problem statement</vt:lpstr>
      <vt:lpstr>Problem statement</vt:lpstr>
      <vt:lpstr>Well, let us experiment then?</vt:lpstr>
      <vt:lpstr>Lesson #1: features engineering is king!</vt:lpstr>
      <vt:lpstr>Lesson #2: larger layers vs. more layers</vt:lpstr>
      <vt:lpstr>Lesson #2: larger layers vs. more layers</vt:lpstr>
      <vt:lpstr>Lesson #2: larger layers vs. more layers</vt:lpstr>
      <vt:lpstr>Lesson #2: larger layers vs. more layers</vt:lpstr>
      <vt:lpstr>Lesson #2: larger layers vs. more layers</vt:lpstr>
      <vt:lpstr>Keep in mind however</vt:lpstr>
      <vt:lpstr>Hyperparameters tuning and searching</vt:lpstr>
      <vt:lpstr>Hyperparameters tuning and searching</vt:lpstr>
      <vt:lpstr>Hyperparameters tuning and searching</vt:lpstr>
      <vt:lpstr>Hyperparameters tuning and searching</vt:lpstr>
      <vt:lpstr>Conclusion (Week 2)</vt:lpstr>
      <vt:lpstr>Conclusion (Week 2)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2023-01-31T09:35:29Z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